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28" r:id="rId5"/>
    <p:sldMasterId id="2147483761" r:id="rId6"/>
  </p:sldMasterIdLst>
  <p:notesMasterIdLst>
    <p:notesMasterId r:id="rId22"/>
  </p:notesMasterIdLst>
  <p:handoutMasterIdLst>
    <p:handoutMasterId r:id="rId23"/>
  </p:handoutMasterIdLst>
  <p:sldIdLst>
    <p:sldId id="327" r:id="rId7"/>
    <p:sldId id="341" r:id="rId8"/>
    <p:sldId id="352" r:id="rId9"/>
    <p:sldId id="389" r:id="rId10"/>
    <p:sldId id="357" r:id="rId11"/>
    <p:sldId id="321" r:id="rId12"/>
    <p:sldId id="2147478895" r:id="rId13"/>
    <p:sldId id="362" r:id="rId14"/>
    <p:sldId id="2147478897" r:id="rId15"/>
    <p:sldId id="379" r:id="rId16"/>
    <p:sldId id="353" r:id="rId17"/>
    <p:sldId id="366" r:id="rId18"/>
    <p:sldId id="377" r:id="rId19"/>
    <p:sldId id="384" r:id="rId20"/>
    <p:sldId id="34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43B801-1C82-08BC-DB43-B8A0952BCA2A}" name="Arghia, Dinanti" initials="DA" userId="S::dinanti.arghia@thepalladiumgroup.com::e581a97e-afe0-49d7-94a9-0dcaa0baa393" providerId="AD"/>
  <p188:author id="{9BFD6D64-987A-C160-951B-4397EAE09884}" name="Yates, Cassandra" initials="CY" userId="S::cassie.yates@thepalladiumgroup.com::a8034c4a-195c-43d1-a9d1-34ed735a5bc8" providerId="AD"/>
  <p188:author id="{DBFAB589-97EF-CB88-2D6C-E00E2A5A117E}" name="Edwin Gultom" initials="EG" userId="S::edwin.gultom_fcdo.gov.uk#ext#@grmfutures.onmicrosoft.com::fe8350c5-6049-4c5b-af69-f9350791c90c" providerId="AD"/>
  <p188:author id="{D8F30290-90D9-D45E-2FF1-430580FCA41F}" name="Nunney, Heather" initials="HN" userId="S::Heather.Nunney@thepalladiumgroup.com::4b4cd62e-c2a8-40db-a882-3134614706e2" providerId="AD"/>
  <p188:author id="{C034C697-7407-78BE-65A4-8DD6BDAE2693}" name="Doyle, Eamon" initials="DE" userId="S::Eamon.Doyle@thepalladiumgroup.com::522cb547-0f96-43c0-ab01-8f83c0778196" providerId="AD"/>
  <p188:author id="{6CB43CAB-4E7A-0E50-F89B-96029C6B79D9}" name="Kurniawan, Ridwan" initials="RK" userId="S::ridwan.kurniawan@thepalladiumgroup.com::37243031-cdcc-4926-b348-fe781b85b875" providerId="AD"/>
  <p188:author id="{6CF2C4C8-1A5C-3E5D-858D-36BE3729533D}" name="Doyle, Eamon" initials="ED" userId="S::eamon.doyle@thepalladiumgroup.com::522cb547-0f96-43c0-ab01-8f83c0778196" providerId="AD"/>
  <p188:author id="{D04360D8-375D-F9F8-6CB7-E01EB8388FB0}" name="Novelina, Tabhita" initials="" userId="S::tabhita.novelina@thepalladiumgroup.com::3e50ddd1-b9a5-4f3a-a09c-6d957b8ee226" providerId="AD"/>
  <p188:author id="{DE451EF8-8670-32DC-5DB6-F42C0BE1FE37}" name="Maryrose Threlfall" initials="MT" userId="Maryrose Threlfall"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2"/>
    <a:srgbClr val="F4F4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FE0B33-D5B6-4837-2D06-B3290E6E6AD4}" v="4" dt="2024-12-18T07:35:41.980"/>
    <p1510:client id="{33C41B0F-CD43-461A-AF9C-DBEEA5D6C0E1}" v="128" dt="2024-12-18T07:38:23.484"/>
    <p1510:client id="{555E1E8B-1B17-F1E1-E0FD-8CEB30F1FE40}" v="1" dt="2024-12-18T05:20:28.147"/>
    <p1510:client id="{720A1E5C-B5E7-44BF-B6A4-51E96C227119}" v="7" dt="2024-12-17T07:51:23.049"/>
    <p1510:client id="{C76AC71F-5FEB-4A13-9654-041F09FBE4FE}" v="1092" dt="2024-12-18T06:24:58.847"/>
    <p1510:client id="{F10A3525-FEB3-56A5-530A-76F86AEFAE0E}" v="4" dt="2024-12-18T05:53:36.7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ghia, Dinanti" userId="e581a97e-afe0-49d7-94a9-0dcaa0baa393" providerId="ADAL" clId="{33C41B0F-CD43-461A-AF9C-DBEEA5D6C0E1}"/>
    <pc:docChg chg="undo custSel addSld delSld modSld delMainMaster modMainMaster">
      <pc:chgData name="Arghia, Dinanti" userId="e581a97e-afe0-49d7-94a9-0dcaa0baa393" providerId="ADAL" clId="{33C41B0F-CD43-461A-AF9C-DBEEA5D6C0E1}" dt="2024-12-18T07:38:23.484" v="472"/>
      <pc:docMkLst>
        <pc:docMk/>
      </pc:docMkLst>
      <pc:sldChg chg="addSp modSp mod">
        <pc:chgData name="Arghia, Dinanti" userId="e581a97e-afe0-49d7-94a9-0dcaa0baa393" providerId="ADAL" clId="{33C41B0F-CD43-461A-AF9C-DBEEA5D6C0E1}" dt="2024-12-18T06:49:28.717" v="359" actId="20577"/>
        <pc:sldMkLst>
          <pc:docMk/>
          <pc:sldMk cId="340630380" sldId="321"/>
        </pc:sldMkLst>
        <pc:spChg chg="mod">
          <ac:chgData name="Arghia, Dinanti" userId="e581a97e-afe0-49d7-94a9-0dcaa0baa393" providerId="ADAL" clId="{33C41B0F-CD43-461A-AF9C-DBEEA5D6C0E1}" dt="2024-12-18T06:49:28.717" v="359" actId="20577"/>
          <ac:spMkLst>
            <pc:docMk/>
            <pc:sldMk cId="340630380" sldId="321"/>
            <ac:spMk id="2" creationId="{AA411146-6074-4DAA-8D4B-8F5D2D21D1DC}"/>
          </ac:spMkLst>
        </pc:spChg>
        <pc:spChg chg="add mod">
          <ac:chgData name="Arghia, Dinanti" userId="e581a97e-afe0-49d7-94a9-0dcaa0baa393" providerId="ADAL" clId="{33C41B0F-CD43-461A-AF9C-DBEEA5D6C0E1}" dt="2024-12-17T08:19:23.388" v="241"/>
          <ac:spMkLst>
            <pc:docMk/>
            <pc:sldMk cId="340630380" sldId="321"/>
            <ac:spMk id="4" creationId="{25F35076-4992-4E53-0286-50DBBBF126D5}"/>
          </ac:spMkLst>
        </pc:spChg>
      </pc:sldChg>
      <pc:sldChg chg="modSp mod">
        <pc:chgData name="Arghia, Dinanti" userId="e581a97e-afe0-49d7-94a9-0dcaa0baa393" providerId="ADAL" clId="{33C41B0F-CD43-461A-AF9C-DBEEA5D6C0E1}" dt="2024-12-18T06:48:47.828" v="355" actId="20577"/>
        <pc:sldMkLst>
          <pc:docMk/>
          <pc:sldMk cId="266436122" sldId="327"/>
        </pc:sldMkLst>
        <pc:spChg chg="mod">
          <ac:chgData name="Arghia, Dinanti" userId="e581a97e-afe0-49d7-94a9-0dcaa0baa393" providerId="ADAL" clId="{33C41B0F-CD43-461A-AF9C-DBEEA5D6C0E1}" dt="2024-12-18T06:48:47.828" v="355" actId="20577"/>
          <ac:spMkLst>
            <pc:docMk/>
            <pc:sldMk cId="266436122" sldId="327"/>
            <ac:spMk id="3" creationId="{35ABB9D1-8007-4FAA-93C0-7A28ECE24B3B}"/>
          </ac:spMkLst>
        </pc:spChg>
      </pc:sldChg>
      <pc:sldChg chg="modSp mod">
        <pc:chgData name="Arghia, Dinanti" userId="e581a97e-afe0-49d7-94a9-0dcaa0baa393" providerId="ADAL" clId="{33C41B0F-CD43-461A-AF9C-DBEEA5D6C0E1}" dt="2024-12-18T07:37:33.548" v="468" actId="1038"/>
        <pc:sldMkLst>
          <pc:docMk/>
          <pc:sldMk cId="243925903" sldId="340"/>
        </pc:sldMkLst>
        <pc:spChg chg="mod">
          <ac:chgData name="Arghia, Dinanti" userId="e581a97e-afe0-49d7-94a9-0dcaa0baa393" providerId="ADAL" clId="{33C41B0F-CD43-461A-AF9C-DBEEA5D6C0E1}" dt="2024-12-18T07:37:33.548" v="468" actId="1038"/>
          <ac:spMkLst>
            <pc:docMk/>
            <pc:sldMk cId="243925903" sldId="340"/>
            <ac:spMk id="2" creationId="{ECEEDFD8-6013-4580-BBA8-81D49D6842AB}"/>
          </ac:spMkLst>
        </pc:spChg>
      </pc:sldChg>
      <pc:sldChg chg="modSp mod">
        <pc:chgData name="Arghia, Dinanti" userId="e581a97e-afe0-49d7-94a9-0dcaa0baa393" providerId="ADAL" clId="{33C41B0F-CD43-461A-AF9C-DBEEA5D6C0E1}" dt="2024-12-17T10:35:42.387" v="281" actId="20577"/>
        <pc:sldMkLst>
          <pc:docMk/>
          <pc:sldMk cId="3169913599" sldId="341"/>
        </pc:sldMkLst>
        <pc:spChg chg="mod">
          <ac:chgData name="Arghia, Dinanti" userId="e581a97e-afe0-49d7-94a9-0dcaa0baa393" providerId="ADAL" clId="{33C41B0F-CD43-461A-AF9C-DBEEA5D6C0E1}" dt="2024-12-17T10:35:39.177" v="276" actId="20577"/>
          <ac:spMkLst>
            <pc:docMk/>
            <pc:sldMk cId="3169913599" sldId="341"/>
            <ac:spMk id="4" creationId="{69297015-C071-473B-B3C1-CDFA96B791E9}"/>
          </ac:spMkLst>
        </pc:spChg>
        <pc:spChg chg="mod">
          <ac:chgData name="Arghia, Dinanti" userId="e581a97e-afe0-49d7-94a9-0dcaa0baa393" providerId="ADAL" clId="{33C41B0F-CD43-461A-AF9C-DBEEA5D6C0E1}" dt="2024-12-17T10:35:42.387" v="281" actId="20577"/>
          <ac:spMkLst>
            <pc:docMk/>
            <pc:sldMk cId="3169913599" sldId="341"/>
            <ac:spMk id="8" creationId="{78A242CE-8D1F-40CD-AF2B-C34A30BA9DBD}"/>
          </ac:spMkLst>
        </pc:spChg>
      </pc:sldChg>
      <pc:sldChg chg="modSp mod">
        <pc:chgData name="Arghia, Dinanti" userId="e581a97e-afe0-49d7-94a9-0dcaa0baa393" providerId="ADAL" clId="{33C41B0F-CD43-461A-AF9C-DBEEA5D6C0E1}" dt="2024-12-17T04:11:59.569" v="155" actId="27636"/>
        <pc:sldMkLst>
          <pc:docMk/>
          <pc:sldMk cId="438337381" sldId="352"/>
        </pc:sldMkLst>
        <pc:spChg chg="mod">
          <ac:chgData name="Arghia, Dinanti" userId="e581a97e-afe0-49d7-94a9-0dcaa0baa393" providerId="ADAL" clId="{33C41B0F-CD43-461A-AF9C-DBEEA5D6C0E1}" dt="2024-12-17T04:11:59.569" v="155" actId="27636"/>
          <ac:spMkLst>
            <pc:docMk/>
            <pc:sldMk cId="438337381" sldId="352"/>
            <ac:spMk id="2" creationId="{AA411146-6074-4DAA-8D4B-8F5D2D21D1DC}"/>
          </ac:spMkLst>
        </pc:spChg>
      </pc:sldChg>
      <pc:sldChg chg="modSp mod">
        <pc:chgData name="Arghia, Dinanti" userId="e581a97e-afe0-49d7-94a9-0dcaa0baa393" providerId="ADAL" clId="{33C41B0F-CD43-461A-AF9C-DBEEA5D6C0E1}" dt="2024-12-18T06:56:01.350" v="414" actId="27636"/>
        <pc:sldMkLst>
          <pc:docMk/>
          <pc:sldMk cId="3854621406" sldId="353"/>
        </pc:sldMkLst>
        <pc:spChg chg="mod">
          <ac:chgData name="Arghia, Dinanti" userId="e581a97e-afe0-49d7-94a9-0dcaa0baa393" providerId="ADAL" clId="{33C41B0F-CD43-461A-AF9C-DBEEA5D6C0E1}" dt="2024-12-18T06:56:01.350" v="414" actId="27636"/>
          <ac:spMkLst>
            <pc:docMk/>
            <pc:sldMk cId="3854621406" sldId="353"/>
            <ac:spMk id="2" creationId="{AA411146-6074-4DAA-8D4B-8F5D2D21D1DC}"/>
          </ac:spMkLst>
        </pc:spChg>
      </pc:sldChg>
      <pc:sldChg chg="modSp mod">
        <pc:chgData name="Arghia, Dinanti" userId="e581a97e-afe0-49d7-94a9-0dcaa0baa393" providerId="ADAL" clId="{33C41B0F-CD43-461A-AF9C-DBEEA5D6C0E1}" dt="2024-12-18T06:49:12.637" v="356" actId="1076"/>
        <pc:sldMkLst>
          <pc:docMk/>
          <pc:sldMk cId="4021053466" sldId="357"/>
        </pc:sldMkLst>
        <pc:spChg chg="mod">
          <ac:chgData name="Arghia, Dinanti" userId="e581a97e-afe0-49d7-94a9-0dcaa0baa393" providerId="ADAL" clId="{33C41B0F-CD43-461A-AF9C-DBEEA5D6C0E1}" dt="2024-12-17T07:17:00.046" v="208" actId="20577"/>
          <ac:spMkLst>
            <pc:docMk/>
            <pc:sldMk cId="4021053466" sldId="357"/>
            <ac:spMk id="3" creationId="{D90FAD4A-2678-4C47-B0C0-C0D19AF214A7}"/>
          </ac:spMkLst>
        </pc:spChg>
        <pc:spChg chg="mod">
          <ac:chgData name="Arghia, Dinanti" userId="e581a97e-afe0-49d7-94a9-0dcaa0baa393" providerId="ADAL" clId="{33C41B0F-CD43-461A-AF9C-DBEEA5D6C0E1}" dt="2024-12-17T07:17:10.064" v="214" actId="20577"/>
          <ac:spMkLst>
            <pc:docMk/>
            <pc:sldMk cId="4021053466" sldId="357"/>
            <ac:spMk id="4" creationId="{9972C0FE-C616-4C4C-96DA-B7F8A2AFD692}"/>
          </ac:spMkLst>
        </pc:spChg>
        <pc:spChg chg="mod">
          <ac:chgData name="Arghia, Dinanti" userId="e581a97e-afe0-49d7-94a9-0dcaa0baa393" providerId="ADAL" clId="{33C41B0F-CD43-461A-AF9C-DBEEA5D6C0E1}" dt="2024-12-17T07:17:31.238" v="223" actId="20577"/>
          <ac:spMkLst>
            <pc:docMk/>
            <pc:sldMk cId="4021053466" sldId="357"/>
            <ac:spMk id="6" creationId="{9E1D0C13-5EA7-4FFB-8391-7077F2363E57}"/>
          </ac:spMkLst>
        </pc:spChg>
        <pc:spChg chg="mod">
          <ac:chgData name="Arghia, Dinanti" userId="e581a97e-afe0-49d7-94a9-0dcaa0baa393" providerId="ADAL" clId="{33C41B0F-CD43-461A-AF9C-DBEEA5D6C0E1}" dt="2024-12-17T07:12:27.963" v="201" actId="1035"/>
          <ac:spMkLst>
            <pc:docMk/>
            <pc:sldMk cId="4021053466" sldId="357"/>
            <ac:spMk id="7" creationId="{30C1FB1A-0B83-43D0-83B1-CE07FA1AFE48}"/>
          </ac:spMkLst>
        </pc:spChg>
        <pc:spChg chg="mod">
          <ac:chgData name="Arghia, Dinanti" userId="e581a97e-afe0-49d7-94a9-0dcaa0baa393" providerId="ADAL" clId="{33C41B0F-CD43-461A-AF9C-DBEEA5D6C0E1}" dt="2024-12-17T07:17:04.415" v="209" actId="20577"/>
          <ac:spMkLst>
            <pc:docMk/>
            <pc:sldMk cId="4021053466" sldId="357"/>
            <ac:spMk id="9" creationId="{7251D03D-C7FF-4BB3-9857-1FDFD3A9473D}"/>
          </ac:spMkLst>
        </pc:spChg>
        <pc:picChg chg="mod">
          <ac:chgData name="Arghia, Dinanti" userId="e581a97e-afe0-49d7-94a9-0dcaa0baa393" providerId="ADAL" clId="{33C41B0F-CD43-461A-AF9C-DBEEA5D6C0E1}" dt="2024-12-18T06:49:12.637" v="356" actId="1076"/>
          <ac:picMkLst>
            <pc:docMk/>
            <pc:sldMk cId="4021053466" sldId="357"/>
            <ac:picMk id="13" creationId="{4DA42888-80D9-2C30-CED6-83421DFFC33F}"/>
          </ac:picMkLst>
        </pc:picChg>
        <pc:picChg chg="mod">
          <ac:chgData name="Arghia, Dinanti" userId="e581a97e-afe0-49d7-94a9-0dcaa0baa393" providerId="ADAL" clId="{33C41B0F-CD43-461A-AF9C-DBEEA5D6C0E1}" dt="2024-12-17T07:12:27.963" v="201" actId="1035"/>
          <ac:picMkLst>
            <pc:docMk/>
            <pc:sldMk cId="4021053466" sldId="357"/>
            <ac:picMk id="18" creationId="{A929689A-17F9-1CD4-DF1E-6503E7448FBD}"/>
          </ac:picMkLst>
        </pc:picChg>
      </pc:sldChg>
      <pc:sldChg chg="modSp mod">
        <pc:chgData name="Arghia, Dinanti" userId="e581a97e-afe0-49d7-94a9-0dcaa0baa393" providerId="ADAL" clId="{33C41B0F-CD43-461A-AF9C-DBEEA5D6C0E1}" dt="2024-12-18T06:49:50.171" v="365" actId="1035"/>
        <pc:sldMkLst>
          <pc:docMk/>
          <pc:sldMk cId="3567873436" sldId="362"/>
        </pc:sldMkLst>
        <pc:spChg chg="mod">
          <ac:chgData name="Arghia, Dinanti" userId="e581a97e-afe0-49d7-94a9-0dcaa0baa393" providerId="ADAL" clId="{33C41B0F-CD43-461A-AF9C-DBEEA5D6C0E1}" dt="2024-12-18T06:49:50.171" v="365" actId="1035"/>
          <ac:spMkLst>
            <pc:docMk/>
            <pc:sldMk cId="3567873436" sldId="362"/>
            <ac:spMk id="3" creationId="{3D264D30-34FE-4259-B9F7-659D137E2FBA}"/>
          </ac:spMkLst>
        </pc:spChg>
      </pc:sldChg>
      <pc:sldChg chg="modSp mod">
        <pc:chgData name="Arghia, Dinanti" userId="e581a97e-afe0-49d7-94a9-0dcaa0baa393" providerId="ADAL" clId="{33C41B0F-CD43-461A-AF9C-DBEEA5D6C0E1}" dt="2024-12-18T06:52:34.888" v="390" actId="20577"/>
        <pc:sldMkLst>
          <pc:docMk/>
          <pc:sldMk cId="1376725020" sldId="366"/>
        </pc:sldMkLst>
        <pc:spChg chg="mod">
          <ac:chgData name="Arghia, Dinanti" userId="e581a97e-afe0-49d7-94a9-0dcaa0baa393" providerId="ADAL" clId="{33C41B0F-CD43-461A-AF9C-DBEEA5D6C0E1}" dt="2024-12-18T06:52:34.888" v="390" actId="20577"/>
          <ac:spMkLst>
            <pc:docMk/>
            <pc:sldMk cId="1376725020" sldId="366"/>
            <ac:spMk id="3" creationId="{4C6D05ED-2D01-5D7C-5801-F378CB3DC160}"/>
          </ac:spMkLst>
        </pc:spChg>
      </pc:sldChg>
      <pc:sldChg chg="modSp mod">
        <pc:chgData name="Arghia, Dinanti" userId="e581a97e-afe0-49d7-94a9-0dcaa0baa393" providerId="ADAL" clId="{33C41B0F-CD43-461A-AF9C-DBEEA5D6C0E1}" dt="2024-12-18T06:56:36.920" v="421" actId="20577"/>
        <pc:sldMkLst>
          <pc:docMk/>
          <pc:sldMk cId="3289195909" sldId="377"/>
        </pc:sldMkLst>
        <pc:spChg chg="mod">
          <ac:chgData name="Arghia, Dinanti" userId="e581a97e-afe0-49d7-94a9-0dcaa0baa393" providerId="ADAL" clId="{33C41B0F-CD43-461A-AF9C-DBEEA5D6C0E1}" dt="2024-12-18T06:55:06.729" v="406" actId="242"/>
          <ac:spMkLst>
            <pc:docMk/>
            <pc:sldMk cId="3289195909" sldId="377"/>
            <ac:spMk id="3" creationId="{D5CEA9E7-28DE-92DA-00B1-7EFCF66ABB7C}"/>
          </ac:spMkLst>
        </pc:spChg>
        <pc:spChg chg="mod">
          <ac:chgData name="Arghia, Dinanti" userId="e581a97e-afe0-49d7-94a9-0dcaa0baa393" providerId="ADAL" clId="{33C41B0F-CD43-461A-AF9C-DBEEA5D6C0E1}" dt="2024-12-18T06:54:37.172" v="402" actId="242"/>
          <ac:spMkLst>
            <pc:docMk/>
            <pc:sldMk cId="3289195909" sldId="377"/>
            <ac:spMk id="4" creationId="{A056B00D-01FA-7FF6-8D34-FE1512FD63FE}"/>
          </ac:spMkLst>
        </pc:spChg>
        <pc:spChg chg="mod">
          <ac:chgData name="Arghia, Dinanti" userId="e581a97e-afe0-49d7-94a9-0dcaa0baa393" providerId="ADAL" clId="{33C41B0F-CD43-461A-AF9C-DBEEA5D6C0E1}" dt="2024-12-18T06:56:36.920" v="421" actId="20577"/>
          <ac:spMkLst>
            <pc:docMk/>
            <pc:sldMk cId="3289195909" sldId="377"/>
            <ac:spMk id="6" creationId="{A4850957-A5A1-1DCA-B2F2-70B902AAC546}"/>
          </ac:spMkLst>
        </pc:spChg>
        <pc:spChg chg="mod">
          <ac:chgData name="Arghia, Dinanti" userId="e581a97e-afe0-49d7-94a9-0dcaa0baa393" providerId="ADAL" clId="{33C41B0F-CD43-461A-AF9C-DBEEA5D6C0E1}" dt="2024-12-18T06:55:06.729" v="406" actId="242"/>
          <ac:spMkLst>
            <pc:docMk/>
            <pc:sldMk cId="3289195909" sldId="377"/>
            <ac:spMk id="7" creationId="{6D3A987E-4C0D-0EDC-8C1F-BC4A974E00D8}"/>
          </ac:spMkLst>
        </pc:spChg>
        <pc:spChg chg="mod">
          <ac:chgData name="Arghia, Dinanti" userId="e581a97e-afe0-49d7-94a9-0dcaa0baa393" providerId="ADAL" clId="{33C41B0F-CD43-461A-AF9C-DBEEA5D6C0E1}" dt="2024-12-18T06:54:37.172" v="402" actId="242"/>
          <ac:spMkLst>
            <pc:docMk/>
            <pc:sldMk cId="3289195909" sldId="377"/>
            <ac:spMk id="8" creationId="{FC583519-F76D-F0EE-120A-951E211BABC4}"/>
          </ac:spMkLst>
        </pc:spChg>
        <pc:spChg chg="mod">
          <ac:chgData name="Arghia, Dinanti" userId="e581a97e-afe0-49d7-94a9-0dcaa0baa393" providerId="ADAL" clId="{33C41B0F-CD43-461A-AF9C-DBEEA5D6C0E1}" dt="2024-12-18T06:55:06.729" v="406" actId="242"/>
          <ac:spMkLst>
            <pc:docMk/>
            <pc:sldMk cId="3289195909" sldId="377"/>
            <ac:spMk id="11" creationId="{A31EAD84-9816-F301-359D-931D0EB439CC}"/>
          </ac:spMkLst>
        </pc:spChg>
        <pc:spChg chg="mod">
          <ac:chgData name="Arghia, Dinanti" userId="e581a97e-afe0-49d7-94a9-0dcaa0baa393" providerId="ADAL" clId="{33C41B0F-CD43-461A-AF9C-DBEEA5D6C0E1}" dt="2024-12-18T06:54:37.172" v="402" actId="242"/>
          <ac:spMkLst>
            <pc:docMk/>
            <pc:sldMk cId="3289195909" sldId="377"/>
            <ac:spMk id="12" creationId="{80B8DD95-1466-62C9-A93C-608DCDBE46ED}"/>
          </ac:spMkLst>
        </pc:spChg>
        <pc:spChg chg="mod">
          <ac:chgData name="Arghia, Dinanti" userId="e581a97e-afe0-49d7-94a9-0dcaa0baa393" providerId="ADAL" clId="{33C41B0F-CD43-461A-AF9C-DBEEA5D6C0E1}" dt="2024-12-18T06:55:06.729" v="406" actId="242"/>
          <ac:spMkLst>
            <pc:docMk/>
            <pc:sldMk cId="3289195909" sldId="377"/>
            <ac:spMk id="14" creationId="{F3EC12EE-C594-642E-426E-CB637C7A9A5B}"/>
          </ac:spMkLst>
        </pc:spChg>
        <pc:spChg chg="mod">
          <ac:chgData name="Arghia, Dinanti" userId="e581a97e-afe0-49d7-94a9-0dcaa0baa393" providerId="ADAL" clId="{33C41B0F-CD43-461A-AF9C-DBEEA5D6C0E1}" dt="2024-12-18T06:54:37.172" v="402" actId="242"/>
          <ac:spMkLst>
            <pc:docMk/>
            <pc:sldMk cId="3289195909" sldId="377"/>
            <ac:spMk id="16" creationId="{88337C46-D8F2-EEB2-8C06-DE393BD1E1C4}"/>
          </ac:spMkLst>
        </pc:spChg>
        <pc:spChg chg="mod">
          <ac:chgData name="Arghia, Dinanti" userId="e581a97e-afe0-49d7-94a9-0dcaa0baa393" providerId="ADAL" clId="{33C41B0F-CD43-461A-AF9C-DBEEA5D6C0E1}" dt="2024-12-18T06:54:54.940" v="404" actId="242"/>
          <ac:spMkLst>
            <pc:docMk/>
            <pc:sldMk cId="3289195909" sldId="377"/>
            <ac:spMk id="17" creationId="{DC66E831-7B78-904A-7475-3DBFE7E47448}"/>
          </ac:spMkLst>
        </pc:spChg>
        <pc:spChg chg="mod">
          <ac:chgData name="Arghia, Dinanti" userId="e581a97e-afe0-49d7-94a9-0dcaa0baa393" providerId="ADAL" clId="{33C41B0F-CD43-461A-AF9C-DBEEA5D6C0E1}" dt="2024-12-18T06:54:54.940" v="404" actId="242"/>
          <ac:spMkLst>
            <pc:docMk/>
            <pc:sldMk cId="3289195909" sldId="377"/>
            <ac:spMk id="18" creationId="{C36DEFCD-7275-F9F7-CF14-D9782F1986DA}"/>
          </ac:spMkLst>
        </pc:spChg>
        <pc:spChg chg="mod">
          <ac:chgData name="Arghia, Dinanti" userId="e581a97e-afe0-49d7-94a9-0dcaa0baa393" providerId="ADAL" clId="{33C41B0F-CD43-461A-AF9C-DBEEA5D6C0E1}" dt="2024-12-18T06:54:54.940" v="404" actId="242"/>
          <ac:spMkLst>
            <pc:docMk/>
            <pc:sldMk cId="3289195909" sldId="377"/>
            <ac:spMk id="19" creationId="{DAB31015-639F-003D-122A-C7E3C02BE120}"/>
          </ac:spMkLst>
        </pc:spChg>
        <pc:spChg chg="mod">
          <ac:chgData name="Arghia, Dinanti" userId="e581a97e-afe0-49d7-94a9-0dcaa0baa393" providerId="ADAL" clId="{33C41B0F-CD43-461A-AF9C-DBEEA5D6C0E1}" dt="2024-12-18T06:54:54.940" v="404" actId="242"/>
          <ac:spMkLst>
            <pc:docMk/>
            <pc:sldMk cId="3289195909" sldId="377"/>
            <ac:spMk id="20" creationId="{64B3F056-EF85-0E3A-3528-0374BBF1F61B}"/>
          </ac:spMkLst>
        </pc:spChg>
        <pc:spChg chg="mod">
          <ac:chgData name="Arghia, Dinanti" userId="e581a97e-afe0-49d7-94a9-0dcaa0baa393" providerId="ADAL" clId="{33C41B0F-CD43-461A-AF9C-DBEEA5D6C0E1}" dt="2024-12-18T06:54:54.940" v="404" actId="242"/>
          <ac:spMkLst>
            <pc:docMk/>
            <pc:sldMk cId="3289195909" sldId="377"/>
            <ac:spMk id="21" creationId="{2826D058-123D-F97E-1F1F-E1AD84907C08}"/>
          </ac:spMkLst>
        </pc:spChg>
        <pc:spChg chg="mod">
          <ac:chgData name="Arghia, Dinanti" userId="e581a97e-afe0-49d7-94a9-0dcaa0baa393" providerId="ADAL" clId="{33C41B0F-CD43-461A-AF9C-DBEEA5D6C0E1}" dt="2024-12-18T06:54:54.940" v="404" actId="242"/>
          <ac:spMkLst>
            <pc:docMk/>
            <pc:sldMk cId="3289195909" sldId="377"/>
            <ac:spMk id="22" creationId="{BB4ACFD9-A685-9A36-CE71-672F91D39732}"/>
          </ac:spMkLst>
        </pc:spChg>
        <pc:spChg chg="mod">
          <ac:chgData name="Arghia, Dinanti" userId="e581a97e-afe0-49d7-94a9-0dcaa0baa393" providerId="ADAL" clId="{33C41B0F-CD43-461A-AF9C-DBEEA5D6C0E1}" dt="2024-12-18T06:54:37.172" v="402" actId="242"/>
          <ac:spMkLst>
            <pc:docMk/>
            <pc:sldMk cId="3289195909" sldId="377"/>
            <ac:spMk id="23" creationId="{79750AF0-D416-E3F3-8FE0-8DDCE246B7A1}"/>
          </ac:spMkLst>
        </pc:spChg>
        <pc:spChg chg="mod">
          <ac:chgData name="Arghia, Dinanti" userId="e581a97e-afe0-49d7-94a9-0dcaa0baa393" providerId="ADAL" clId="{33C41B0F-CD43-461A-AF9C-DBEEA5D6C0E1}" dt="2024-12-18T06:54:37.172" v="402" actId="242"/>
          <ac:spMkLst>
            <pc:docMk/>
            <pc:sldMk cId="3289195909" sldId="377"/>
            <ac:spMk id="24" creationId="{CC5E9367-95EA-B2C0-739A-432CFEC088DA}"/>
          </ac:spMkLst>
        </pc:spChg>
        <pc:spChg chg="mod">
          <ac:chgData name="Arghia, Dinanti" userId="e581a97e-afe0-49d7-94a9-0dcaa0baa393" providerId="ADAL" clId="{33C41B0F-CD43-461A-AF9C-DBEEA5D6C0E1}" dt="2024-12-18T06:54:37.172" v="402" actId="242"/>
          <ac:spMkLst>
            <pc:docMk/>
            <pc:sldMk cId="3289195909" sldId="377"/>
            <ac:spMk id="30" creationId="{2FA1F35D-EABE-FBFA-7121-13E20FA3C856}"/>
          </ac:spMkLst>
        </pc:spChg>
        <pc:spChg chg="mod">
          <ac:chgData name="Arghia, Dinanti" userId="e581a97e-afe0-49d7-94a9-0dcaa0baa393" providerId="ADAL" clId="{33C41B0F-CD43-461A-AF9C-DBEEA5D6C0E1}" dt="2024-12-18T06:55:06.729" v="406" actId="242"/>
          <ac:spMkLst>
            <pc:docMk/>
            <pc:sldMk cId="3289195909" sldId="377"/>
            <ac:spMk id="33" creationId="{FF3F614C-A8F4-4729-1282-FFE5AF06170E}"/>
          </ac:spMkLst>
        </pc:spChg>
        <pc:spChg chg="mod">
          <ac:chgData name="Arghia, Dinanti" userId="e581a97e-afe0-49d7-94a9-0dcaa0baa393" providerId="ADAL" clId="{33C41B0F-CD43-461A-AF9C-DBEEA5D6C0E1}" dt="2024-12-18T06:56:21.746" v="418" actId="14100"/>
          <ac:spMkLst>
            <pc:docMk/>
            <pc:sldMk cId="3289195909" sldId="377"/>
            <ac:spMk id="37" creationId="{0B528EFF-34F4-2540-E7D5-35CE52E4908A}"/>
          </ac:spMkLst>
        </pc:spChg>
      </pc:sldChg>
      <pc:sldChg chg="modSp mod">
        <pc:chgData name="Arghia, Dinanti" userId="e581a97e-afe0-49d7-94a9-0dcaa0baa393" providerId="ADAL" clId="{33C41B0F-CD43-461A-AF9C-DBEEA5D6C0E1}" dt="2024-12-18T06:51:47.470" v="382" actId="1035"/>
        <pc:sldMkLst>
          <pc:docMk/>
          <pc:sldMk cId="1996861383" sldId="379"/>
        </pc:sldMkLst>
        <pc:spChg chg="mod">
          <ac:chgData name="Arghia, Dinanti" userId="e581a97e-afe0-49d7-94a9-0dcaa0baa393" providerId="ADAL" clId="{33C41B0F-CD43-461A-AF9C-DBEEA5D6C0E1}" dt="2024-12-18T06:51:47.470" v="382" actId="1035"/>
          <ac:spMkLst>
            <pc:docMk/>
            <pc:sldMk cId="1996861383" sldId="379"/>
            <ac:spMk id="4" creationId="{108EA429-A387-24D5-EF65-F19D36E08D82}"/>
          </ac:spMkLst>
        </pc:spChg>
        <pc:graphicFrameChg chg="modGraphic">
          <ac:chgData name="Arghia, Dinanti" userId="e581a97e-afe0-49d7-94a9-0dcaa0baa393" providerId="ADAL" clId="{33C41B0F-CD43-461A-AF9C-DBEEA5D6C0E1}" dt="2024-12-18T06:51:19.075" v="376" actId="2711"/>
          <ac:graphicFrameMkLst>
            <pc:docMk/>
            <pc:sldMk cId="1996861383" sldId="379"/>
            <ac:graphicFrameMk id="3" creationId="{25418379-316F-57BC-FE97-2C06B10E7D23}"/>
          </ac:graphicFrameMkLst>
        </pc:graphicFrameChg>
      </pc:sldChg>
      <pc:sldChg chg="addSp modSp add del mod">
        <pc:chgData name="Arghia, Dinanti" userId="e581a97e-afe0-49d7-94a9-0dcaa0baa393" providerId="ADAL" clId="{33C41B0F-CD43-461A-AF9C-DBEEA5D6C0E1}" dt="2024-12-17T12:06:48.032" v="330" actId="164"/>
        <pc:sldMkLst>
          <pc:docMk/>
          <pc:sldMk cId="3304207027" sldId="2147478895"/>
        </pc:sldMkLst>
        <pc:spChg chg="mod">
          <ac:chgData name="Arghia, Dinanti" userId="e581a97e-afe0-49d7-94a9-0dcaa0baa393" providerId="ADAL" clId="{33C41B0F-CD43-461A-AF9C-DBEEA5D6C0E1}" dt="2024-12-17T12:06:48.032" v="330" actId="164"/>
          <ac:spMkLst>
            <pc:docMk/>
            <pc:sldMk cId="3304207027" sldId="2147478895"/>
            <ac:spMk id="2" creationId="{2F2FD0BC-456A-0D44-92CC-69A13BBCC39C}"/>
          </ac:spMkLst>
        </pc:spChg>
        <pc:spChg chg="mod">
          <ac:chgData name="Arghia, Dinanti" userId="e581a97e-afe0-49d7-94a9-0dcaa0baa393" providerId="ADAL" clId="{33C41B0F-CD43-461A-AF9C-DBEEA5D6C0E1}" dt="2024-12-17T12:06:48.032" v="330" actId="164"/>
          <ac:spMkLst>
            <pc:docMk/>
            <pc:sldMk cId="3304207027" sldId="2147478895"/>
            <ac:spMk id="3" creationId="{EE542A43-62DB-B64D-0893-BF6738FFCE5C}"/>
          </ac:spMkLst>
        </pc:spChg>
        <pc:spChg chg="mod">
          <ac:chgData name="Arghia, Dinanti" userId="e581a97e-afe0-49d7-94a9-0dcaa0baa393" providerId="ADAL" clId="{33C41B0F-CD43-461A-AF9C-DBEEA5D6C0E1}" dt="2024-12-17T12:06:48.032" v="330" actId="164"/>
          <ac:spMkLst>
            <pc:docMk/>
            <pc:sldMk cId="3304207027" sldId="2147478895"/>
            <ac:spMk id="4" creationId="{D9D0C04F-E110-4FF2-E86D-C44FF733468A}"/>
          </ac:spMkLst>
        </pc:spChg>
        <pc:spChg chg="mod">
          <ac:chgData name="Arghia, Dinanti" userId="e581a97e-afe0-49d7-94a9-0dcaa0baa393" providerId="ADAL" clId="{33C41B0F-CD43-461A-AF9C-DBEEA5D6C0E1}" dt="2024-12-17T12:06:48.032" v="330" actId="164"/>
          <ac:spMkLst>
            <pc:docMk/>
            <pc:sldMk cId="3304207027" sldId="2147478895"/>
            <ac:spMk id="5" creationId="{A5F7AC34-3916-48AC-0013-E540EE9827F7}"/>
          </ac:spMkLst>
        </pc:spChg>
        <pc:spChg chg="add mod">
          <ac:chgData name="Arghia, Dinanti" userId="e581a97e-afe0-49d7-94a9-0dcaa0baa393" providerId="ADAL" clId="{33C41B0F-CD43-461A-AF9C-DBEEA5D6C0E1}" dt="2024-12-17T07:53:10.080" v="239" actId="14100"/>
          <ac:spMkLst>
            <pc:docMk/>
            <pc:sldMk cId="3304207027" sldId="2147478895"/>
            <ac:spMk id="6" creationId="{BCC543BC-3AD6-A29F-990A-4DA7026A45CA}"/>
          </ac:spMkLst>
        </pc:spChg>
        <pc:spChg chg="mod">
          <ac:chgData name="Arghia, Dinanti" userId="e581a97e-afe0-49d7-94a9-0dcaa0baa393" providerId="ADAL" clId="{33C41B0F-CD43-461A-AF9C-DBEEA5D6C0E1}" dt="2024-12-17T12:06:48.032" v="330" actId="164"/>
          <ac:spMkLst>
            <pc:docMk/>
            <pc:sldMk cId="3304207027" sldId="2147478895"/>
            <ac:spMk id="9" creationId="{8950F71D-7F83-A1A4-DEB4-56CAE3A45D2F}"/>
          </ac:spMkLst>
        </pc:spChg>
        <pc:spChg chg="mod">
          <ac:chgData name="Arghia, Dinanti" userId="e581a97e-afe0-49d7-94a9-0dcaa0baa393" providerId="ADAL" clId="{33C41B0F-CD43-461A-AF9C-DBEEA5D6C0E1}" dt="2024-12-17T12:06:48.032" v="330" actId="164"/>
          <ac:spMkLst>
            <pc:docMk/>
            <pc:sldMk cId="3304207027" sldId="2147478895"/>
            <ac:spMk id="12" creationId="{86EE308A-1555-F30C-35E6-B1D6665D3A28}"/>
          </ac:spMkLst>
        </pc:spChg>
        <pc:spChg chg="mod">
          <ac:chgData name="Arghia, Dinanti" userId="e581a97e-afe0-49d7-94a9-0dcaa0baa393" providerId="ADAL" clId="{33C41B0F-CD43-461A-AF9C-DBEEA5D6C0E1}" dt="2024-12-17T12:06:48.032" v="330" actId="164"/>
          <ac:spMkLst>
            <pc:docMk/>
            <pc:sldMk cId="3304207027" sldId="2147478895"/>
            <ac:spMk id="14" creationId="{F1859D7A-0374-87B4-583D-16D52AEBAE26}"/>
          </ac:spMkLst>
        </pc:spChg>
        <pc:spChg chg="mod">
          <ac:chgData name="Arghia, Dinanti" userId="e581a97e-afe0-49d7-94a9-0dcaa0baa393" providerId="ADAL" clId="{33C41B0F-CD43-461A-AF9C-DBEEA5D6C0E1}" dt="2024-12-17T12:06:48.032" v="330" actId="164"/>
          <ac:spMkLst>
            <pc:docMk/>
            <pc:sldMk cId="3304207027" sldId="2147478895"/>
            <ac:spMk id="19" creationId="{B76E03B1-C9D1-4081-C279-F2AF85818839}"/>
          </ac:spMkLst>
        </pc:spChg>
        <pc:spChg chg="mod">
          <ac:chgData name="Arghia, Dinanti" userId="e581a97e-afe0-49d7-94a9-0dcaa0baa393" providerId="ADAL" clId="{33C41B0F-CD43-461A-AF9C-DBEEA5D6C0E1}" dt="2024-12-17T12:06:48.032" v="330" actId="164"/>
          <ac:spMkLst>
            <pc:docMk/>
            <pc:sldMk cId="3304207027" sldId="2147478895"/>
            <ac:spMk id="20" creationId="{9A3A3066-EDE1-3211-190A-BCE1F8EA1096}"/>
          </ac:spMkLst>
        </pc:spChg>
        <pc:spChg chg="mod">
          <ac:chgData name="Arghia, Dinanti" userId="e581a97e-afe0-49d7-94a9-0dcaa0baa393" providerId="ADAL" clId="{33C41B0F-CD43-461A-AF9C-DBEEA5D6C0E1}" dt="2024-12-17T12:06:48.032" v="330" actId="164"/>
          <ac:spMkLst>
            <pc:docMk/>
            <pc:sldMk cId="3304207027" sldId="2147478895"/>
            <ac:spMk id="21" creationId="{4438C3CD-89DF-F3D3-2D0B-CF457FDFA0BD}"/>
          </ac:spMkLst>
        </pc:spChg>
        <pc:spChg chg="mod">
          <ac:chgData name="Arghia, Dinanti" userId="e581a97e-afe0-49d7-94a9-0dcaa0baa393" providerId="ADAL" clId="{33C41B0F-CD43-461A-AF9C-DBEEA5D6C0E1}" dt="2024-12-17T12:06:48.032" v="330" actId="164"/>
          <ac:spMkLst>
            <pc:docMk/>
            <pc:sldMk cId="3304207027" sldId="2147478895"/>
            <ac:spMk id="22" creationId="{601A36FD-0CCB-DFF3-0640-8CD843F4EE3D}"/>
          </ac:spMkLst>
        </pc:spChg>
        <pc:spChg chg="mod">
          <ac:chgData name="Arghia, Dinanti" userId="e581a97e-afe0-49d7-94a9-0dcaa0baa393" providerId="ADAL" clId="{33C41B0F-CD43-461A-AF9C-DBEEA5D6C0E1}" dt="2024-12-17T12:06:48.032" v="330" actId="164"/>
          <ac:spMkLst>
            <pc:docMk/>
            <pc:sldMk cId="3304207027" sldId="2147478895"/>
            <ac:spMk id="26" creationId="{2A548DED-FC5E-068A-8D83-ECDE715B28CD}"/>
          </ac:spMkLst>
        </pc:spChg>
        <pc:spChg chg="mod">
          <ac:chgData name="Arghia, Dinanti" userId="e581a97e-afe0-49d7-94a9-0dcaa0baa393" providerId="ADAL" clId="{33C41B0F-CD43-461A-AF9C-DBEEA5D6C0E1}" dt="2024-12-17T12:06:48.032" v="330" actId="164"/>
          <ac:spMkLst>
            <pc:docMk/>
            <pc:sldMk cId="3304207027" sldId="2147478895"/>
            <ac:spMk id="27" creationId="{93521FF7-3B70-F074-B4D9-A832208BBB0A}"/>
          </ac:spMkLst>
        </pc:spChg>
        <pc:spChg chg="mod">
          <ac:chgData name="Arghia, Dinanti" userId="e581a97e-afe0-49d7-94a9-0dcaa0baa393" providerId="ADAL" clId="{33C41B0F-CD43-461A-AF9C-DBEEA5D6C0E1}" dt="2024-12-17T12:06:48.032" v="330" actId="164"/>
          <ac:spMkLst>
            <pc:docMk/>
            <pc:sldMk cId="3304207027" sldId="2147478895"/>
            <ac:spMk id="28" creationId="{BD464D96-8A7F-17F3-D989-DCAEA7F3C706}"/>
          </ac:spMkLst>
        </pc:spChg>
        <pc:spChg chg="mod">
          <ac:chgData name="Arghia, Dinanti" userId="e581a97e-afe0-49d7-94a9-0dcaa0baa393" providerId="ADAL" clId="{33C41B0F-CD43-461A-AF9C-DBEEA5D6C0E1}" dt="2024-12-17T12:06:48.032" v="330" actId="164"/>
          <ac:spMkLst>
            <pc:docMk/>
            <pc:sldMk cId="3304207027" sldId="2147478895"/>
            <ac:spMk id="29" creationId="{54CC7916-94BD-4D5E-57CF-84BBCB519E3A}"/>
          </ac:spMkLst>
        </pc:spChg>
        <pc:spChg chg="mod">
          <ac:chgData name="Arghia, Dinanti" userId="e581a97e-afe0-49d7-94a9-0dcaa0baa393" providerId="ADAL" clId="{33C41B0F-CD43-461A-AF9C-DBEEA5D6C0E1}" dt="2024-12-17T12:06:48.032" v="330" actId="164"/>
          <ac:spMkLst>
            <pc:docMk/>
            <pc:sldMk cId="3304207027" sldId="2147478895"/>
            <ac:spMk id="30" creationId="{B4D016A4-9BB7-8869-45FD-085A7C74CC81}"/>
          </ac:spMkLst>
        </pc:spChg>
        <pc:spChg chg="mod">
          <ac:chgData name="Arghia, Dinanti" userId="e581a97e-afe0-49d7-94a9-0dcaa0baa393" providerId="ADAL" clId="{33C41B0F-CD43-461A-AF9C-DBEEA5D6C0E1}" dt="2024-12-17T12:06:48.032" v="330" actId="164"/>
          <ac:spMkLst>
            <pc:docMk/>
            <pc:sldMk cId="3304207027" sldId="2147478895"/>
            <ac:spMk id="31" creationId="{3B269C0E-C380-D867-4FA0-908D6FC9425C}"/>
          </ac:spMkLst>
        </pc:spChg>
        <pc:spChg chg="mod">
          <ac:chgData name="Arghia, Dinanti" userId="e581a97e-afe0-49d7-94a9-0dcaa0baa393" providerId="ADAL" clId="{33C41B0F-CD43-461A-AF9C-DBEEA5D6C0E1}" dt="2024-12-17T12:06:48.032" v="330" actId="164"/>
          <ac:spMkLst>
            <pc:docMk/>
            <pc:sldMk cId="3304207027" sldId="2147478895"/>
            <ac:spMk id="32" creationId="{EA9BA17C-B908-2C48-7276-95E48AD26C2F}"/>
          </ac:spMkLst>
        </pc:spChg>
        <pc:spChg chg="mod">
          <ac:chgData name="Arghia, Dinanti" userId="e581a97e-afe0-49d7-94a9-0dcaa0baa393" providerId="ADAL" clId="{33C41B0F-CD43-461A-AF9C-DBEEA5D6C0E1}" dt="2024-12-17T12:06:48.032" v="330" actId="164"/>
          <ac:spMkLst>
            <pc:docMk/>
            <pc:sldMk cId="3304207027" sldId="2147478895"/>
            <ac:spMk id="33" creationId="{082ADBAA-28F2-58CD-203B-D685EB9BA640}"/>
          </ac:spMkLst>
        </pc:spChg>
        <pc:spChg chg="mod">
          <ac:chgData name="Arghia, Dinanti" userId="e581a97e-afe0-49d7-94a9-0dcaa0baa393" providerId="ADAL" clId="{33C41B0F-CD43-461A-AF9C-DBEEA5D6C0E1}" dt="2024-12-17T12:06:48.032" v="330" actId="164"/>
          <ac:spMkLst>
            <pc:docMk/>
            <pc:sldMk cId="3304207027" sldId="2147478895"/>
            <ac:spMk id="34" creationId="{174655AC-B0BD-6EAF-DF93-0B249C1D92D1}"/>
          </ac:spMkLst>
        </pc:spChg>
        <pc:spChg chg="mod">
          <ac:chgData name="Arghia, Dinanti" userId="e581a97e-afe0-49d7-94a9-0dcaa0baa393" providerId="ADAL" clId="{33C41B0F-CD43-461A-AF9C-DBEEA5D6C0E1}" dt="2024-12-17T12:06:48.032" v="330" actId="164"/>
          <ac:spMkLst>
            <pc:docMk/>
            <pc:sldMk cId="3304207027" sldId="2147478895"/>
            <ac:spMk id="35" creationId="{FDE5A19F-3CF3-070A-7D1B-6967DF32647F}"/>
          </ac:spMkLst>
        </pc:spChg>
        <pc:spChg chg="mod">
          <ac:chgData name="Arghia, Dinanti" userId="e581a97e-afe0-49d7-94a9-0dcaa0baa393" providerId="ADAL" clId="{33C41B0F-CD43-461A-AF9C-DBEEA5D6C0E1}" dt="2024-12-17T12:06:48.032" v="330" actId="164"/>
          <ac:spMkLst>
            <pc:docMk/>
            <pc:sldMk cId="3304207027" sldId="2147478895"/>
            <ac:spMk id="36" creationId="{D2B8D118-22D6-0123-7B7F-31384CE94F8D}"/>
          </ac:spMkLst>
        </pc:spChg>
        <pc:spChg chg="mod">
          <ac:chgData name="Arghia, Dinanti" userId="e581a97e-afe0-49d7-94a9-0dcaa0baa393" providerId="ADAL" clId="{33C41B0F-CD43-461A-AF9C-DBEEA5D6C0E1}" dt="2024-12-17T12:06:48.032" v="330" actId="164"/>
          <ac:spMkLst>
            <pc:docMk/>
            <pc:sldMk cId="3304207027" sldId="2147478895"/>
            <ac:spMk id="37" creationId="{74CE426E-165F-D754-7A7D-9B7BDF9D7A81}"/>
          </ac:spMkLst>
        </pc:spChg>
        <pc:spChg chg="mod">
          <ac:chgData name="Arghia, Dinanti" userId="e581a97e-afe0-49d7-94a9-0dcaa0baa393" providerId="ADAL" clId="{33C41B0F-CD43-461A-AF9C-DBEEA5D6C0E1}" dt="2024-12-17T12:06:48.032" v="330" actId="164"/>
          <ac:spMkLst>
            <pc:docMk/>
            <pc:sldMk cId="3304207027" sldId="2147478895"/>
            <ac:spMk id="38" creationId="{53C5E8AF-BA04-0568-CEA4-636A8154BAD3}"/>
          </ac:spMkLst>
        </pc:spChg>
        <pc:spChg chg="mod">
          <ac:chgData name="Arghia, Dinanti" userId="e581a97e-afe0-49d7-94a9-0dcaa0baa393" providerId="ADAL" clId="{33C41B0F-CD43-461A-AF9C-DBEEA5D6C0E1}" dt="2024-12-17T12:06:48.032" v="330" actId="164"/>
          <ac:spMkLst>
            <pc:docMk/>
            <pc:sldMk cId="3304207027" sldId="2147478895"/>
            <ac:spMk id="39" creationId="{92D32687-F5F9-C580-CCF1-7694EBD9AE85}"/>
          </ac:spMkLst>
        </pc:spChg>
        <pc:spChg chg="mod">
          <ac:chgData name="Arghia, Dinanti" userId="e581a97e-afe0-49d7-94a9-0dcaa0baa393" providerId="ADAL" clId="{33C41B0F-CD43-461A-AF9C-DBEEA5D6C0E1}" dt="2024-12-17T12:06:48.032" v="330" actId="164"/>
          <ac:spMkLst>
            <pc:docMk/>
            <pc:sldMk cId="3304207027" sldId="2147478895"/>
            <ac:spMk id="40" creationId="{C7F3F97F-E6E6-EDAF-76BB-5E7F142B8659}"/>
          </ac:spMkLst>
        </pc:spChg>
        <pc:spChg chg="mod">
          <ac:chgData name="Arghia, Dinanti" userId="e581a97e-afe0-49d7-94a9-0dcaa0baa393" providerId="ADAL" clId="{33C41B0F-CD43-461A-AF9C-DBEEA5D6C0E1}" dt="2024-12-17T12:06:48.032" v="330" actId="164"/>
          <ac:spMkLst>
            <pc:docMk/>
            <pc:sldMk cId="3304207027" sldId="2147478895"/>
            <ac:spMk id="41" creationId="{CDF7C691-976E-9EAE-0793-4371E6BC5ADA}"/>
          </ac:spMkLst>
        </pc:spChg>
        <pc:spChg chg="mod">
          <ac:chgData name="Arghia, Dinanti" userId="e581a97e-afe0-49d7-94a9-0dcaa0baa393" providerId="ADAL" clId="{33C41B0F-CD43-461A-AF9C-DBEEA5D6C0E1}" dt="2024-12-17T12:06:48.032" v="330" actId="164"/>
          <ac:spMkLst>
            <pc:docMk/>
            <pc:sldMk cId="3304207027" sldId="2147478895"/>
            <ac:spMk id="43" creationId="{862F9257-B7A2-86C3-066D-9A40E0182E40}"/>
          </ac:spMkLst>
        </pc:spChg>
        <pc:spChg chg="mod">
          <ac:chgData name="Arghia, Dinanti" userId="e581a97e-afe0-49d7-94a9-0dcaa0baa393" providerId="ADAL" clId="{33C41B0F-CD43-461A-AF9C-DBEEA5D6C0E1}" dt="2024-12-17T12:06:48.032" v="330" actId="164"/>
          <ac:spMkLst>
            <pc:docMk/>
            <pc:sldMk cId="3304207027" sldId="2147478895"/>
            <ac:spMk id="46" creationId="{92C0E002-9C18-DAC1-BBFA-767847A60220}"/>
          </ac:spMkLst>
        </pc:spChg>
        <pc:spChg chg="mod">
          <ac:chgData name="Arghia, Dinanti" userId="e581a97e-afe0-49d7-94a9-0dcaa0baa393" providerId="ADAL" clId="{33C41B0F-CD43-461A-AF9C-DBEEA5D6C0E1}" dt="2024-12-17T12:06:48.032" v="330" actId="164"/>
          <ac:spMkLst>
            <pc:docMk/>
            <pc:sldMk cId="3304207027" sldId="2147478895"/>
            <ac:spMk id="47" creationId="{87F14DA1-7348-98FD-72E2-C0E0ACC2C34F}"/>
          </ac:spMkLst>
        </pc:spChg>
        <pc:spChg chg="mod">
          <ac:chgData name="Arghia, Dinanti" userId="e581a97e-afe0-49d7-94a9-0dcaa0baa393" providerId="ADAL" clId="{33C41B0F-CD43-461A-AF9C-DBEEA5D6C0E1}" dt="2024-12-17T12:06:48.032" v="330" actId="164"/>
          <ac:spMkLst>
            <pc:docMk/>
            <pc:sldMk cId="3304207027" sldId="2147478895"/>
            <ac:spMk id="48" creationId="{02DEA801-F784-E29E-C357-CE3F7440CCAA}"/>
          </ac:spMkLst>
        </pc:spChg>
        <pc:spChg chg="mod">
          <ac:chgData name="Arghia, Dinanti" userId="e581a97e-afe0-49d7-94a9-0dcaa0baa393" providerId="ADAL" clId="{33C41B0F-CD43-461A-AF9C-DBEEA5D6C0E1}" dt="2024-12-17T12:06:48.032" v="330" actId="164"/>
          <ac:spMkLst>
            <pc:docMk/>
            <pc:sldMk cId="3304207027" sldId="2147478895"/>
            <ac:spMk id="49" creationId="{8263DB43-BC1E-061E-4177-08B76C143FC4}"/>
          </ac:spMkLst>
        </pc:spChg>
        <pc:spChg chg="mod">
          <ac:chgData name="Arghia, Dinanti" userId="e581a97e-afe0-49d7-94a9-0dcaa0baa393" providerId="ADAL" clId="{33C41B0F-CD43-461A-AF9C-DBEEA5D6C0E1}" dt="2024-12-17T12:06:48.032" v="330" actId="164"/>
          <ac:spMkLst>
            <pc:docMk/>
            <pc:sldMk cId="3304207027" sldId="2147478895"/>
            <ac:spMk id="50" creationId="{CFA729B8-F80A-D869-A8C2-5EB05BC812CC}"/>
          </ac:spMkLst>
        </pc:spChg>
        <pc:spChg chg="mod">
          <ac:chgData name="Arghia, Dinanti" userId="e581a97e-afe0-49d7-94a9-0dcaa0baa393" providerId="ADAL" clId="{33C41B0F-CD43-461A-AF9C-DBEEA5D6C0E1}" dt="2024-12-17T12:06:48.032" v="330" actId="164"/>
          <ac:spMkLst>
            <pc:docMk/>
            <pc:sldMk cId="3304207027" sldId="2147478895"/>
            <ac:spMk id="51" creationId="{9C9EF4E5-89DC-4A4C-66C3-3A2881FCEADF}"/>
          </ac:spMkLst>
        </pc:spChg>
        <pc:spChg chg="mod">
          <ac:chgData name="Arghia, Dinanti" userId="e581a97e-afe0-49d7-94a9-0dcaa0baa393" providerId="ADAL" clId="{33C41B0F-CD43-461A-AF9C-DBEEA5D6C0E1}" dt="2024-12-17T12:06:48.032" v="330" actId="164"/>
          <ac:spMkLst>
            <pc:docMk/>
            <pc:sldMk cId="3304207027" sldId="2147478895"/>
            <ac:spMk id="87" creationId="{BB897E0C-5007-AB0A-E7A8-F2BF0CBBF0DF}"/>
          </ac:spMkLst>
        </pc:spChg>
        <pc:grpChg chg="add mod">
          <ac:chgData name="Arghia, Dinanti" userId="e581a97e-afe0-49d7-94a9-0dcaa0baa393" providerId="ADAL" clId="{33C41B0F-CD43-461A-AF9C-DBEEA5D6C0E1}" dt="2024-12-17T12:06:48.032" v="330" actId="164"/>
          <ac:grpSpMkLst>
            <pc:docMk/>
            <pc:sldMk cId="3304207027" sldId="2147478895"/>
            <ac:grpSpMk id="6" creationId="{B0DEB647-0AF0-6644-18AC-435421008B9C}"/>
          </ac:grpSpMkLst>
        </pc:grpChg>
        <pc:cxnChg chg="mod">
          <ac:chgData name="Arghia, Dinanti" userId="e581a97e-afe0-49d7-94a9-0dcaa0baa393" providerId="ADAL" clId="{33C41B0F-CD43-461A-AF9C-DBEEA5D6C0E1}" dt="2024-12-17T12:06:48.032" v="330" actId="164"/>
          <ac:cxnSpMkLst>
            <pc:docMk/>
            <pc:sldMk cId="3304207027" sldId="2147478895"/>
            <ac:cxnSpMk id="81" creationId="{9B96031A-C1F4-1B83-8924-DD194E4384E4}"/>
          </ac:cxnSpMkLst>
        </pc:cxnChg>
        <pc:cxnChg chg="mod">
          <ac:chgData name="Arghia, Dinanti" userId="e581a97e-afe0-49d7-94a9-0dcaa0baa393" providerId="ADAL" clId="{33C41B0F-CD43-461A-AF9C-DBEEA5D6C0E1}" dt="2024-12-17T12:06:48.032" v="330" actId="164"/>
          <ac:cxnSpMkLst>
            <pc:docMk/>
            <pc:sldMk cId="3304207027" sldId="2147478895"/>
            <ac:cxnSpMk id="83" creationId="{CF23CF06-D4FD-EFAB-2599-9CA0D60864C7}"/>
          </ac:cxnSpMkLst>
        </pc:cxnChg>
        <pc:cxnChg chg="mod">
          <ac:chgData name="Arghia, Dinanti" userId="e581a97e-afe0-49d7-94a9-0dcaa0baa393" providerId="ADAL" clId="{33C41B0F-CD43-461A-AF9C-DBEEA5D6C0E1}" dt="2024-12-17T12:06:48.032" v="330" actId="164"/>
          <ac:cxnSpMkLst>
            <pc:docMk/>
            <pc:sldMk cId="3304207027" sldId="2147478895"/>
            <ac:cxnSpMk id="85" creationId="{ED15E3B5-5FDE-64CF-A574-E3307AD9403C}"/>
          </ac:cxnSpMkLst>
        </pc:cxnChg>
        <pc:cxnChg chg="mod">
          <ac:chgData name="Arghia, Dinanti" userId="e581a97e-afe0-49d7-94a9-0dcaa0baa393" providerId="ADAL" clId="{33C41B0F-CD43-461A-AF9C-DBEEA5D6C0E1}" dt="2024-12-17T12:06:48.032" v="330" actId="164"/>
          <ac:cxnSpMkLst>
            <pc:docMk/>
            <pc:sldMk cId="3304207027" sldId="2147478895"/>
            <ac:cxnSpMk id="93" creationId="{AD3ECCDB-FDCC-C447-A0BC-B43ED31B878E}"/>
          </ac:cxnSpMkLst>
        </pc:cxnChg>
        <pc:cxnChg chg="mod">
          <ac:chgData name="Arghia, Dinanti" userId="e581a97e-afe0-49d7-94a9-0dcaa0baa393" providerId="ADAL" clId="{33C41B0F-CD43-461A-AF9C-DBEEA5D6C0E1}" dt="2024-12-17T12:06:48.032" v="330" actId="164"/>
          <ac:cxnSpMkLst>
            <pc:docMk/>
            <pc:sldMk cId="3304207027" sldId="2147478895"/>
            <ac:cxnSpMk id="97" creationId="{AE7F0C69-5765-EB82-0D2B-BF064F96B882}"/>
          </ac:cxnSpMkLst>
        </pc:cxnChg>
        <pc:cxnChg chg="mod">
          <ac:chgData name="Arghia, Dinanti" userId="e581a97e-afe0-49d7-94a9-0dcaa0baa393" providerId="ADAL" clId="{33C41B0F-CD43-461A-AF9C-DBEEA5D6C0E1}" dt="2024-12-17T12:06:48.032" v="330" actId="164"/>
          <ac:cxnSpMkLst>
            <pc:docMk/>
            <pc:sldMk cId="3304207027" sldId="2147478895"/>
            <ac:cxnSpMk id="98" creationId="{D84481A3-3FEB-2789-83D9-05529BDAB8DC}"/>
          </ac:cxnSpMkLst>
        </pc:cxnChg>
        <pc:cxnChg chg="mod">
          <ac:chgData name="Arghia, Dinanti" userId="e581a97e-afe0-49d7-94a9-0dcaa0baa393" providerId="ADAL" clId="{33C41B0F-CD43-461A-AF9C-DBEEA5D6C0E1}" dt="2024-12-17T12:06:48.032" v="330" actId="164"/>
          <ac:cxnSpMkLst>
            <pc:docMk/>
            <pc:sldMk cId="3304207027" sldId="2147478895"/>
            <ac:cxnSpMk id="100" creationId="{81C66C2F-6E6E-D5A1-DA11-2AADFCFB6F42}"/>
          </ac:cxnSpMkLst>
        </pc:cxnChg>
      </pc:sldChg>
      <pc:sldChg chg="modSp mod">
        <pc:chgData name="Arghia, Dinanti" userId="e581a97e-afe0-49d7-94a9-0dcaa0baa393" providerId="ADAL" clId="{33C41B0F-CD43-461A-AF9C-DBEEA5D6C0E1}" dt="2024-12-18T06:50:38.639" v="373" actId="2710"/>
        <pc:sldMkLst>
          <pc:docMk/>
          <pc:sldMk cId="3136679720" sldId="2147478897"/>
        </pc:sldMkLst>
        <pc:spChg chg="mod">
          <ac:chgData name="Arghia, Dinanti" userId="e581a97e-afe0-49d7-94a9-0dcaa0baa393" providerId="ADAL" clId="{33C41B0F-CD43-461A-AF9C-DBEEA5D6C0E1}" dt="2024-12-18T06:50:38.639" v="373" actId="2710"/>
          <ac:spMkLst>
            <pc:docMk/>
            <pc:sldMk cId="3136679720" sldId="2147478897"/>
            <ac:spMk id="3" creationId="{BDAAE445-6C94-26B4-C8A7-7E84C222DC08}"/>
          </ac:spMkLst>
        </pc:spChg>
      </pc:sldChg>
      <pc:sldMasterChg chg="modSldLayout">
        <pc:chgData name="Arghia, Dinanti" userId="e581a97e-afe0-49d7-94a9-0dcaa0baa393" providerId="ADAL" clId="{33C41B0F-CD43-461A-AF9C-DBEEA5D6C0E1}" dt="2024-12-17T04:10:25.117" v="151" actId="478"/>
        <pc:sldMasterMkLst>
          <pc:docMk/>
          <pc:sldMasterMk cId="1828849287" sldId="2147483648"/>
        </pc:sldMasterMkLst>
        <pc:sldLayoutChg chg="delSp mod">
          <pc:chgData name="Arghia, Dinanti" userId="e581a97e-afe0-49d7-94a9-0dcaa0baa393" providerId="ADAL" clId="{33C41B0F-CD43-461A-AF9C-DBEEA5D6C0E1}" dt="2024-12-17T04:10:08.776" v="150" actId="478"/>
          <pc:sldLayoutMkLst>
            <pc:docMk/>
            <pc:sldMasterMk cId="1828849287" sldId="2147483648"/>
            <pc:sldLayoutMk cId="1872061403" sldId="2147483649"/>
          </pc:sldLayoutMkLst>
          <pc:picChg chg="del">
            <ac:chgData name="Arghia, Dinanti" userId="e581a97e-afe0-49d7-94a9-0dcaa0baa393" providerId="ADAL" clId="{33C41B0F-CD43-461A-AF9C-DBEEA5D6C0E1}" dt="2024-12-17T04:10:08.776" v="150" actId="478"/>
            <ac:picMkLst>
              <pc:docMk/>
              <pc:sldMasterMk cId="1828849287" sldId="2147483648"/>
              <pc:sldLayoutMk cId="1872061403" sldId="2147483649"/>
              <ac:picMk id="15" creationId="{46263629-CEC3-4B28-BBE6-E874B4CB9713}"/>
            </ac:picMkLst>
          </pc:picChg>
        </pc:sldLayoutChg>
        <pc:sldLayoutChg chg="addSp delSp modSp mod">
          <pc:chgData name="Arghia, Dinanti" userId="e581a97e-afe0-49d7-94a9-0dcaa0baa393" providerId="ADAL" clId="{33C41B0F-CD43-461A-AF9C-DBEEA5D6C0E1}" dt="2024-12-17T04:07:48.756" v="8"/>
          <pc:sldLayoutMkLst>
            <pc:docMk/>
            <pc:sldMasterMk cId="1828849287" sldId="2147483648"/>
            <pc:sldLayoutMk cId="474032150" sldId="2147483660"/>
          </pc:sldLayoutMkLst>
          <pc:picChg chg="add mod">
            <ac:chgData name="Arghia, Dinanti" userId="e581a97e-afe0-49d7-94a9-0dcaa0baa393" providerId="ADAL" clId="{33C41B0F-CD43-461A-AF9C-DBEEA5D6C0E1}" dt="2024-12-17T04:07:48.756" v="8"/>
            <ac:picMkLst>
              <pc:docMk/>
              <pc:sldMasterMk cId="1828849287" sldId="2147483648"/>
              <pc:sldLayoutMk cId="474032150" sldId="2147483660"/>
              <ac:picMk id="3" creationId="{0ACF3D75-A721-EFB3-BCF0-21F414DDD453}"/>
            </ac:picMkLst>
          </pc:picChg>
          <pc:picChg chg="del">
            <ac:chgData name="Arghia, Dinanti" userId="e581a97e-afe0-49d7-94a9-0dcaa0baa393" providerId="ADAL" clId="{33C41B0F-CD43-461A-AF9C-DBEEA5D6C0E1}" dt="2024-12-17T04:07:48.497" v="7" actId="478"/>
            <ac:picMkLst>
              <pc:docMk/>
              <pc:sldMasterMk cId="1828849287" sldId="2147483648"/>
              <pc:sldLayoutMk cId="474032150" sldId="2147483660"/>
              <ac:picMk id="5" creationId="{25FB9E3C-AA7D-4367-B31F-AAE7B3D8ACDC}"/>
            </ac:picMkLst>
          </pc:picChg>
        </pc:sldLayoutChg>
        <pc:sldLayoutChg chg="addSp delSp modSp mod">
          <pc:chgData name="Arghia, Dinanti" userId="e581a97e-afe0-49d7-94a9-0dcaa0baa393" providerId="ADAL" clId="{33C41B0F-CD43-461A-AF9C-DBEEA5D6C0E1}" dt="2024-12-17T04:07:45.030" v="6" actId="1076"/>
          <pc:sldLayoutMkLst>
            <pc:docMk/>
            <pc:sldMasterMk cId="1828849287" sldId="2147483648"/>
            <pc:sldLayoutMk cId="1165499743" sldId="2147483661"/>
          </pc:sldLayoutMkLst>
          <pc:picChg chg="del">
            <ac:chgData name="Arghia, Dinanti" userId="e581a97e-afe0-49d7-94a9-0dcaa0baa393" providerId="ADAL" clId="{33C41B0F-CD43-461A-AF9C-DBEEA5D6C0E1}" dt="2024-12-17T04:07:19.303" v="0" actId="478"/>
            <ac:picMkLst>
              <pc:docMk/>
              <pc:sldMasterMk cId="1828849287" sldId="2147483648"/>
              <pc:sldLayoutMk cId="1165499743" sldId="2147483661"/>
              <ac:picMk id="4" creationId="{E20900E9-82FD-422F-88A8-9B93EFA8EFA4}"/>
            </ac:picMkLst>
          </pc:picChg>
          <pc:picChg chg="add mod">
            <ac:chgData name="Arghia, Dinanti" userId="e581a97e-afe0-49d7-94a9-0dcaa0baa393" providerId="ADAL" clId="{33C41B0F-CD43-461A-AF9C-DBEEA5D6C0E1}" dt="2024-12-17T04:07:45.030" v="6" actId="1076"/>
            <ac:picMkLst>
              <pc:docMk/>
              <pc:sldMasterMk cId="1828849287" sldId="2147483648"/>
              <pc:sldLayoutMk cId="1165499743" sldId="2147483661"/>
              <ac:picMk id="5" creationId="{10E0E867-FA8F-C8E8-FBBD-BE12F882F6FB}"/>
            </ac:picMkLst>
          </pc:picChg>
        </pc:sldLayoutChg>
        <pc:sldLayoutChg chg="addSp delSp modSp mod">
          <pc:chgData name="Arghia, Dinanti" userId="e581a97e-afe0-49d7-94a9-0dcaa0baa393" providerId="ADAL" clId="{33C41B0F-CD43-461A-AF9C-DBEEA5D6C0E1}" dt="2024-12-17T04:07:51.547" v="10"/>
          <pc:sldLayoutMkLst>
            <pc:docMk/>
            <pc:sldMasterMk cId="1828849287" sldId="2147483648"/>
            <pc:sldLayoutMk cId="2114745155" sldId="2147483662"/>
          </pc:sldLayoutMkLst>
          <pc:picChg chg="del">
            <ac:chgData name="Arghia, Dinanti" userId="e581a97e-afe0-49d7-94a9-0dcaa0baa393" providerId="ADAL" clId="{33C41B0F-CD43-461A-AF9C-DBEEA5D6C0E1}" dt="2024-12-17T04:07:51.280" v="9" actId="478"/>
            <ac:picMkLst>
              <pc:docMk/>
              <pc:sldMasterMk cId="1828849287" sldId="2147483648"/>
              <pc:sldLayoutMk cId="2114745155" sldId="2147483662"/>
              <ac:picMk id="2" creationId="{82BCA23C-B756-40D7-9CA2-DCAA480447A9}"/>
            </ac:picMkLst>
          </pc:picChg>
          <pc:picChg chg="add mod">
            <ac:chgData name="Arghia, Dinanti" userId="e581a97e-afe0-49d7-94a9-0dcaa0baa393" providerId="ADAL" clId="{33C41B0F-CD43-461A-AF9C-DBEEA5D6C0E1}" dt="2024-12-17T04:07:51.547" v="10"/>
            <ac:picMkLst>
              <pc:docMk/>
              <pc:sldMasterMk cId="1828849287" sldId="2147483648"/>
              <pc:sldLayoutMk cId="2114745155" sldId="2147483662"/>
              <ac:picMk id="4" creationId="{8E12D6A3-F41D-77A3-DCC0-2AF6DF323C2A}"/>
            </ac:picMkLst>
          </pc:picChg>
        </pc:sldLayoutChg>
        <pc:sldLayoutChg chg="addSp delSp modSp mod">
          <pc:chgData name="Arghia, Dinanti" userId="e581a97e-afe0-49d7-94a9-0dcaa0baa393" providerId="ADAL" clId="{33C41B0F-CD43-461A-AF9C-DBEEA5D6C0E1}" dt="2024-12-17T04:08:25.605" v="54"/>
          <pc:sldLayoutMkLst>
            <pc:docMk/>
            <pc:sldMasterMk cId="1828849287" sldId="2147483648"/>
            <pc:sldLayoutMk cId="1420264724" sldId="2147483663"/>
          </pc:sldLayoutMkLst>
          <pc:spChg chg="add mod">
            <ac:chgData name="Arghia, Dinanti" userId="e581a97e-afe0-49d7-94a9-0dcaa0baa393" providerId="ADAL" clId="{33C41B0F-CD43-461A-AF9C-DBEEA5D6C0E1}" dt="2024-12-17T04:08:25.605" v="54"/>
            <ac:spMkLst>
              <pc:docMk/>
              <pc:sldMasterMk cId="1828849287" sldId="2147483648"/>
              <pc:sldLayoutMk cId="1420264724" sldId="2147483663"/>
              <ac:spMk id="2" creationId="{F11DC87D-ABE7-CFCB-5392-9C466110A7A7}"/>
            </ac:spMkLst>
          </pc:spChg>
          <pc:spChg chg="del">
            <ac:chgData name="Arghia, Dinanti" userId="e581a97e-afe0-49d7-94a9-0dcaa0baa393" providerId="ADAL" clId="{33C41B0F-CD43-461A-AF9C-DBEEA5D6C0E1}" dt="2024-12-17T04:08:25.325" v="53" actId="478"/>
            <ac:spMkLst>
              <pc:docMk/>
              <pc:sldMasterMk cId="1828849287" sldId="2147483648"/>
              <pc:sldLayoutMk cId="1420264724" sldId="2147483663"/>
              <ac:spMk id="12" creationId="{AC26EF68-FBAA-48E1-A38C-CD7A1917DD03}"/>
            </ac:spMkLst>
          </pc:spChg>
        </pc:sldLayoutChg>
        <pc:sldLayoutChg chg="addSp delSp modSp mod">
          <pc:chgData name="Arghia, Dinanti" userId="e581a97e-afe0-49d7-94a9-0dcaa0baa393" providerId="ADAL" clId="{33C41B0F-CD43-461A-AF9C-DBEEA5D6C0E1}" dt="2024-12-17T04:09:06.995" v="78"/>
          <pc:sldLayoutMkLst>
            <pc:docMk/>
            <pc:sldMasterMk cId="1828849287" sldId="2147483648"/>
            <pc:sldLayoutMk cId="3652254935" sldId="2147483667"/>
          </pc:sldLayoutMkLst>
          <pc:spChg chg="add mod">
            <ac:chgData name="Arghia, Dinanti" userId="e581a97e-afe0-49d7-94a9-0dcaa0baa393" providerId="ADAL" clId="{33C41B0F-CD43-461A-AF9C-DBEEA5D6C0E1}" dt="2024-12-17T04:09:06.995" v="78"/>
            <ac:spMkLst>
              <pc:docMk/>
              <pc:sldMasterMk cId="1828849287" sldId="2147483648"/>
              <pc:sldLayoutMk cId="3652254935" sldId="2147483667"/>
              <ac:spMk id="2" creationId="{13D69D6B-D4D9-88B5-1F0D-A6E47A45B8B4}"/>
            </ac:spMkLst>
          </pc:spChg>
          <pc:spChg chg="del">
            <ac:chgData name="Arghia, Dinanti" userId="e581a97e-afe0-49d7-94a9-0dcaa0baa393" providerId="ADAL" clId="{33C41B0F-CD43-461A-AF9C-DBEEA5D6C0E1}" dt="2024-12-17T04:09:06.773" v="77" actId="478"/>
            <ac:spMkLst>
              <pc:docMk/>
              <pc:sldMasterMk cId="1828849287" sldId="2147483648"/>
              <pc:sldLayoutMk cId="3652254935" sldId="2147483667"/>
              <ac:spMk id="61" creationId="{E3A8CE15-3D9D-4A47-B042-5ED67266277E}"/>
            </ac:spMkLst>
          </pc:spChg>
        </pc:sldLayoutChg>
        <pc:sldLayoutChg chg="modSp mod">
          <pc:chgData name="Arghia, Dinanti" userId="e581a97e-afe0-49d7-94a9-0dcaa0baa393" providerId="ADAL" clId="{33C41B0F-CD43-461A-AF9C-DBEEA5D6C0E1}" dt="2024-12-17T04:08:20.809" v="52" actId="14100"/>
          <pc:sldLayoutMkLst>
            <pc:docMk/>
            <pc:sldMasterMk cId="1828849287" sldId="2147483648"/>
            <pc:sldLayoutMk cId="2330710594" sldId="2147483670"/>
          </pc:sldLayoutMkLst>
          <pc:spChg chg="mod">
            <ac:chgData name="Arghia, Dinanti" userId="e581a97e-afe0-49d7-94a9-0dcaa0baa393" providerId="ADAL" clId="{33C41B0F-CD43-461A-AF9C-DBEEA5D6C0E1}" dt="2024-12-17T04:08:20.809" v="52" actId="14100"/>
            <ac:spMkLst>
              <pc:docMk/>
              <pc:sldMasterMk cId="1828849287" sldId="2147483648"/>
              <pc:sldLayoutMk cId="2330710594" sldId="2147483670"/>
              <ac:spMk id="2" creationId="{F8029646-86D6-4BC1-98FB-EF812D2CE0CA}"/>
            </ac:spMkLst>
          </pc:spChg>
        </pc:sldLayoutChg>
        <pc:sldLayoutChg chg="addSp delSp modSp mod">
          <pc:chgData name="Arghia, Dinanti" userId="e581a97e-afe0-49d7-94a9-0dcaa0baa393" providerId="ADAL" clId="{33C41B0F-CD43-461A-AF9C-DBEEA5D6C0E1}" dt="2024-12-17T04:09:10.167" v="80"/>
          <pc:sldLayoutMkLst>
            <pc:docMk/>
            <pc:sldMasterMk cId="1828849287" sldId="2147483648"/>
            <pc:sldLayoutMk cId="959121547" sldId="2147483672"/>
          </pc:sldLayoutMkLst>
          <pc:spChg chg="del">
            <ac:chgData name="Arghia, Dinanti" userId="e581a97e-afe0-49d7-94a9-0dcaa0baa393" providerId="ADAL" clId="{33C41B0F-CD43-461A-AF9C-DBEEA5D6C0E1}" dt="2024-12-17T04:09:09.955" v="79" actId="478"/>
            <ac:spMkLst>
              <pc:docMk/>
              <pc:sldMasterMk cId="1828849287" sldId="2147483648"/>
              <pc:sldLayoutMk cId="959121547" sldId="2147483672"/>
              <ac:spMk id="2" creationId="{C1224268-8363-49C7-B0A1-B36786E0770A}"/>
            </ac:spMkLst>
          </pc:spChg>
          <pc:spChg chg="add mod">
            <ac:chgData name="Arghia, Dinanti" userId="e581a97e-afe0-49d7-94a9-0dcaa0baa393" providerId="ADAL" clId="{33C41B0F-CD43-461A-AF9C-DBEEA5D6C0E1}" dt="2024-12-17T04:09:10.167" v="80"/>
            <ac:spMkLst>
              <pc:docMk/>
              <pc:sldMasterMk cId="1828849287" sldId="2147483648"/>
              <pc:sldLayoutMk cId="959121547" sldId="2147483672"/>
              <ac:spMk id="5" creationId="{872AA0F3-40E6-1BD5-46C7-A980C828D07A}"/>
            </ac:spMkLst>
          </pc:spChg>
        </pc:sldLayoutChg>
        <pc:sldLayoutChg chg="addSp delSp modSp mod">
          <pc:chgData name="Arghia, Dinanti" userId="e581a97e-afe0-49d7-94a9-0dcaa0baa393" providerId="ADAL" clId="{33C41B0F-CD43-461A-AF9C-DBEEA5D6C0E1}" dt="2024-12-17T04:09:04.072" v="76"/>
          <pc:sldLayoutMkLst>
            <pc:docMk/>
            <pc:sldMasterMk cId="1828849287" sldId="2147483648"/>
            <pc:sldLayoutMk cId="952743346" sldId="2147483677"/>
          </pc:sldLayoutMkLst>
          <pc:spChg chg="add mod">
            <ac:chgData name="Arghia, Dinanti" userId="e581a97e-afe0-49d7-94a9-0dcaa0baa393" providerId="ADAL" clId="{33C41B0F-CD43-461A-AF9C-DBEEA5D6C0E1}" dt="2024-12-17T04:09:04.072" v="76"/>
            <ac:spMkLst>
              <pc:docMk/>
              <pc:sldMasterMk cId="1828849287" sldId="2147483648"/>
              <pc:sldLayoutMk cId="952743346" sldId="2147483677"/>
              <ac:spMk id="3" creationId="{13679357-7A9E-3C0E-2EEF-FAFC31BA14DA}"/>
            </ac:spMkLst>
          </pc:spChg>
          <pc:spChg chg="del">
            <ac:chgData name="Arghia, Dinanti" userId="e581a97e-afe0-49d7-94a9-0dcaa0baa393" providerId="ADAL" clId="{33C41B0F-CD43-461A-AF9C-DBEEA5D6C0E1}" dt="2024-12-17T04:09:03.800" v="75" actId="478"/>
            <ac:spMkLst>
              <pc:docMk/>
              <pc:sldMasterMk cId="1828849287" sldId="2147483648"/>
              <pc:sldLayoutMk cId="952743346" sldId="2147483677"/>
              <ac:spMk id="9" creationId="{C313D933-1BB7-4D36-A0AF-EC3BA1DEA160}"/>
            </ac:spMkLst>
          </pc:spChg>
        </pc:sldLayoutChg>
        <pc:sldLayoutChg chg="addSp delSp modSp mod">
          <pc:chgData name="Arghia, Dinanti" userId="e581a97e-afe0-49d7-94a9-0dcaa0baa393" providerId="ADAL" clId="{33C41B0F-CD43-461A-AF9C-DBEEA5D6C0E1}" dt="2024-12-17T04:09:00.650" v="74"/>
          <pc:sldLayoutMkLst>
            <pc:docMk/>
            <pc:sldMasterMk cId="1828849287" sldId="2147483648"/>
            <pc:sldLayoutMk cId="4212007549" sldId="2147483678"/>
          </pc:sldLayoutMkLst>
          <pc:spChg chg="add mod">
            <ac:chgData name="Arghia, Dinanti" userId="e581a97e-afe0-49d7-94a9-0dcaa0baa393" providerId="ADAL" clId="{33C41B0F-CD43-461A-AF9C-DBEEA5D6C0E1}" dt="2024-12-17T04:09:00.650" v="74"/>
            <ac:spMkLst>
              <pc:docMk/>
              <pc:sldMasterMk cId="1828849287" sldId="2147483648"/>
              <pc:sldLayoutMk cId="4212007549" sldId="2147483678"/>
              <ac:spMk id="2" creationId="{0E4F2078-5ED0-0DB5-E150-FBC8F88E2921}"/>
            </ac:spMkLst>
          </pc:spChg>
          <pc:spChg chg="del">
            <ac:chgData name="Arghia, Dinanti" userId="e581a97e-afe0-49d7-94a9-0dcaa0baa393" providerId="ADAL" clId="{33C41B0F-CD43-461A-AF9C-DBEEA5D6C0E1}" dt="2024-12-17T04:09:00.451" v="73" actId="478"/>
            <ac:spMkLst>
              <pc:docMk/>
              <pc:sldMasterMk cId="1828849287" sldId="2147483648"/>
              <pc:sldLayoutMk cId="4212007549" sldId="2147483678"/>
              <ac:spMk id="4" creationId="{6334BA4D-EF18-4332-A3C4-6668DB528CEA}"/>
            </ac:spMkLst>
          </pc:spChg>
        </pc:sldLayoutChg>
        <pc:sldLayoutChg chg="addSp delSp modSp mod">
          <pc:chgData name="Arghia, Dinanti" userId="e581a97e-afe0-49d7-94a9-0dcaa0baa393" providerId="ADAL" clId="{33C41B0F-CD43-461A-AF9C-DBEEA5D6C0E1}" dt="2024-12-17T04:08:54.180" v="70"/>
          <pc:sldLayoutMkLst>
            <pc:docMk/>
            <pc:sldMasterMk cId="1828849287" sldId="2147483648"/>
            <pc:sldLayoutMk cId="3915677066" sldId="2147483680"/>
          </pc:sldLayoutMkLst>
          <pc:spChg chg="add mod">
            <ac:chgData name="Arghia, Dinanti" userId="e581a97e-afe0-49d7-94a9-0dcaa0baa393" providerId="ADAL" clId="{33C41B0F-CD43-461A-AF9C-DBEEA5D6C0E1}" dt="2024-12-17T04:08:54.180" v="70"/>
            <ac:spMkLst>
              <pc:docMk/>
              <pc:sldMasterMk cId="1828849287" sldId="2147483648"/>
              <pc:sldLayoutMk cId="3915677066" sldId="2147483680"/>
              <ac:spMk id="2" creationId="{7CFC1A9C-9E42-A679-D3BA-1BB5C39D5A4C}"/>
            </ac:spMkLst>
          </pc:spChg>
          <pc:spChg chg="del">
            <ac:chgData name="Arghia, Dinanti" userId="e581a97e-afe0-49d7-94a9-0dcaa0baa393" providerId="ADAL" clId="{33C41B0F-CD43-461A-AF9C-DBEEA5D6C0E1}" dt="2024-12-17T04:08:53.919" v="69" actId="478"/>
            <ac:spMkLst>
              <pc:docMk/>
              <pc:sldMasterMk cId="1828849287" sldId="2147483648"/>
              <pc:sldLayoutMk cId="3915677066" sldId="2147483680"/>
              <ac:spMk id="23" creationId="{C6C7C45F-CC4D-44C6-94C7-0AD69EB9E108}"/>
            </ac:spMkLst>
          </pc:spChg>
        </pc:sldLayoutChg>
        <pc:sldLayoutChg chg="addSp delSp modSp mod">
          <pc:chgData name="Arghia, Dinanti" userId="e581a97e-afe0-49d7-94a9-0dcaa0baa393" providerId="ADAL" clId="{33C41B0F-CD43-461A-AF9C-DBEEA5D6C0E1}" dt="2024-12-17T04:08:45.551" v="66"/>
          <pc:sldLayoutMkLst>
            <pc:docMk/>
            <pc:sldMasterMk cId="1828849287" sldId="2147483648"/>
            <pc:sldLayoutMk cId="2406224424" sldId="2147483681"/>
          </pc:sldLayoutMkLst>
          <pc:spChg chg="add mod">
            <ac:chgData name="Arghia, Dinanti" userId="e581a97e-afe0-49d7-94a9-0dcaa0baa393" providerId="ADAL" clId="{33C41B0F-CD43-461A-AF9C-DBEEA5D6C0E1}" dt="2024-12-17T04:08:45.551" v="66"/>
            <ac:spMkLst>
              <pc:docMk/>
              <pc:sldMasterMk cId="1828849287" sldId="2147483648"/>
              <pc:sldLayoutMk cId="2406224424" sldId="2147483681"/>
              <ac:spMk id="6" creationId="{DD6CDFE5-766E-E661-ACBF-7CD332D1E8EC}"/>
            </ac:spMkLst>
          </pc:spChg>
          <pc:spChg chg="del">
            <ac:chgData name="Arghia, Dinanti" userId="e581a97e-afe0-49d7-94a9-0dcaa0baa393" providerId="ADAL" clId="{33C41B0F-CD43-461A-AF9C-DBEEA5D6C0E1}" dt="2024-12-17T04:08:45.301" v="65" actId="478"/>
            <ac:spMkLst>
              <pc:docMk/>
              <pc:sldMasterMk cId="1828849287" sldId="2147483648"/>
              <pc:sldLayoutMk cId="2406224424" sldId="2147483681"/>
              <ac:spMk id="18" creationId="{1862A4D3-4233-45B1-9FD2-563BE3CFD0AE}"/>
            </ac:spMkLst>
          </pc:spChg>
        </pc:sldLayoutChg>
        <pc:sldLayoutChg chg="addSp delSp modSp mod">
          <pc:chgData name="Arghia, Dinanti" userId="e581a97e-afe0-49d7-94a9-0dcaa0baa393" providerId="ADAL" clId="{33C41B0F-CD43-461A-AF9C-DBEEA5D6C0E1}" dt="2024-12-17T04:08:57.603" v="72"/>
          <pc:sldLayoutMkLst>
            <pc:docMk/>
            <pc:sldMasterMk cId="1828849287" sldId="2147483648"/>
            <pc:sldLayoutMk cId="1144894437" sldId="2147483682"/>
          </pc:sldLayoutMkLst>
          <pc:spChg chg="add mod">
            <ac:chgData name="Arghia, Dinanti" userId="e581a97e-afe0-49d7-94a9-0dcaa0baa393" providerId="ADAL" clId="{33C41B0F-CD43-461A-AF9C-DBEEA5D6C0E1}" dt="2024-12-17T04:08:57.603" v="72"/>
            <ac:spMkLst>
              <pc:docMk/>
              <pc:sldMasterMk cId="1828849287" sldId="2147483648"/>
              <pc:sldLayoutMk cId="1144894437" sldId="2147483682"/>
              <ac:spMk id="2" creationId="{98041E5E-990F-A09F-2B9C-93336BCF602D}"/>
            </ac:spMkLst>
          </pc:spChg>
          <pc:spChg chg="del">
            <ac:chgData name="Arghia, Dinanti" userId="e581a97e-afe0-49d7-94a9-0dcaa0baa393" providerId="ADAL" clId="{33C41B0F-CD43-461A-AF9C-DBEEA5D6C0E1}" dt="2024-12-17T04:08:57.346" v="71" actId="478"/>
            <ac:spMkLst>
              <pc:docMk/>
              <pc:sldMasterMk cId="1828849287" sldId="2147483648"/>
              <pc:sldLayoutMk cId="1144894437" sldId="2147483682"/>
              <ac:spMk id="23" creationId="{546D0781-0707-46FD-A81D-9D3995A205C0}"/>
            </ac:spMkLst>
          </pc:spChg>
        </pc:sldLayoutChg>
        <pc:sldLayoutChg chg="addSp delSp modSp mod">
          <pc:chgData name="Arghia, Dinanti" userId="e581a97e-afe0-49d7-94a9-0dcaa0baa393" providerId="ADAL" clId="{33C41B0F-CD43-461A-AF9C-DBEEA5D6C0E1}" dt="2024-12-17T04:08:49.590" v="68"/>
          <pc:sldLayoutMkLst>
            <pc:docMk/>
            <pc:sldMasterMk cId="1828849287" sldId="2147483648"/>
            <pc:sldLayoutMk cId="3393587106" sldId="2147483684"/>
          </pc:sldLayoutMkLst>
          <pc:spChg chg="add mod">
            <ac:chgData name="Arghia, Dinanti" userId="e581a97e-afe0-49d7-94a9-0dcaa0baa393" providerId="ADAL" clId="{33C41B0F-CD43-461A-AF9C-DBEEA5D6C0E1}" dt="2024-12-17T04:08:49.590" v="68"/>
            <ac:spMkLst>
              <pc:docMk/>
              <pc:sldMasterMk cId="1828849287" sldId="2147483648"/>
              <pc:sldLayoutMk cId="3393587106" sldId="2147483684"/>
              <ac:spMk id="2" creationId="{E93781C4-2F55-85EF-51C3-08BE1CE79590}"/>
            </ac:spMkLst>
          </pc:spChg>
          <pc:spChg chg="del">
            <ac:chgData name="Arghia, Dinanti" userId="e581a97e-afe0-49d7-94a9-0dcaa0baa393" providerId="ADAL" clId="{33C41B0F-CD43-461A-AF9C-DBEEA5D6C0E1}" dt="2024-12-17T04:08:49.337" v="67" actId="478"/>
            <ac:spMkLst>
              <pc:docMk/>
              <pc:sldMasterMk cId="1828849287" sldId="2147483648"/>
              <pc:sldLayoutMk cId="3393587106" sldId="2147483684"/>
              <ac:spMk id="17" creationId="{A71E4570-714D-415F-B1C1-FE5933BB0708}"/>
            </ac:spMkLst>
          </pc:spChg>
        </pc:sldLayoutChg>
        <pc:sldLayoutChg chg="addSp delSp modSp mod">
          <pc:chgData name="Arghia, Dinanti" userId="e581a97e-afe0-49d7-94a9-0dcaa0baa393" providerId="ADAL" clId="{33C41B0F-CD43-461A-AF9C-DBEEA5D6C0E1}" dt="2024-12-17T04:08:42.210" v="64"/>
          <pc:sldLayoutMkLst>
            <pc:docMk/>
            <pc:sldMasterMk cId="1828849287" sldId="2147483648"/>
            <pc:sldLayoutMk cId="67251825" sldId="2147483685"/>
          </pc:sldLayoutMkLst>
          <pc:spChg chg="add mod">
            <ac:chgData name="Arghia, Dinanti" userId="e581a97e-afe0-49d7-94a9-0dcaa0baa393" providerId="ADAL" clId="{33C41B0F-CD43-461A-AF9C-DBEEA5D6C0E1}" dt="2024-12-17T04:08:42.210" v="64"/>
            <ac:spMkLst>
              <pc:docMk/>
              <pc:sldMasterMk cId="1828849287" sldId="2147483648"/>
              <pc:sldLayoutMk cId="67251825" sldId="2147483685"/>
              <ac:spMk id="2" creationId="{89846F04-5795-502A-8475-B56641B89A7B}"/>
            </ac:spMkLst>
          </pc:spChg>
          <pc:spChg chg="del">
            <ac:chgData name="Arghia, Dinanti" userId="e581a97e-afe0-49d7-94a9-0dcaa0baa393" providerId="ADAL" clId="{33C41B0F-CD43-461A-AF9C-DBEEA5D6C0E1}" dt="2024-12-17T04:08:41.933" v="63" actId="478"/>
            <ac:spMkLst>
              <pc:docMk/>
              <pc:sldMasterMk cId="1828849287" sldId="2147483648"/>
              <pc:sldLayoutMk cId="67251825" sldId="2147483685"/>
              <ac:spMk id="12" creationId="{AC26EF68-FBAA-48E1-A38C-CD7A1917DD03}"/>
            </ac:spMkLst>
          </pc:spChg>
        </pc:sldLayoutChg>
        <pc:sldLayoutChg chg="delSp modSp mod">
          <pc:chgData name="Arghia, Dinanti" userId="e581a97e-afe0-49d7-94a9-0dcaa0baa393" providerId="ADAL" clId="{33C41B0F-CD43-461A-AF9C-DBEEA5D6C0E1}" dt="2024-12-17T04:09:43.349" v="148" actId="478"/>
          <pc:sldLayoutMkLst>
            <pc:docMk/>
            <pc:sldMasterMk cId="1828849287" sldId="2147483648"/>
            <pc:sldLayoutMk cId="366455944" sldId="2147483687"/>
          </pc:sldLayoutMkLst>
          <pc:spChg chg="mod">
            <ac:chgData name="Arghia, Dinanti" userId="e581a97e-afe0-49d7-94a9-0dcaa0baa393" providerId="ADAL" clId="{33C41B0F-CD43-461A-AF9C-DBEEA5D6C0E1}" dt="2024-12-17T04:09:40.282" v="147" actId="14100"/>
            <ac:spMkLst>
              <pc:docMk/>
              <pc:sldMasterMk cId="1828849287" sldId="2147483648"/>
              <pc:sldLayoutMk cId="366455944" sldId="2147483687"/>
              <ac:spMk id="10" creationId="{2C970AC9-F05A-4182-B3AA-4166AB912063}"/>
            </ac:spMkLst>
          </pc:spChg>
          <pc:picChg chg="del">
            <ac:chgData name="Arghia, Dinanti" userId="e581a97e-afe0-49d7-94a9-0dcaa0baa393" providerId="ADAL" clId="{33C41B0F-CD43-461A-AF9C-DBEEA5D6C0E1}" dt="2024-12-17T04:09:43.349" v="148" actId="478"/>
            <ac:picMkLst>
              <pc:docMk/>
              <pc:sldMasterMk cId="1828849287" sldId="2147483648"/>
              <pc:sldLayoutMk cId="366455944" sldId="2147483687"/>
              <ac:picMk id="4" creationId="{C425A47B-68DD-44F1-B36F-E8AEC1EA793B}"/>
            </ac:picMkLst>
          </pc:picChg>
        </pc:sldLayoutChg>
        <pc:sldLayoutChg chg="delSp mod">
          <pc:chgData name="Arghia, Dinanti" userId="e581a97e-afe0-49d7-94a9-0dcaa0baa393" providerId="ADAL" clId="{33C41B0F-CD43-461A-AF9C-DBEEA5D6C0E1}" dt="2024-12-17T04:10:25.117" v="151" actId="478"/>
          <pc:sldLayoutMkLst>
            <pc:docMk/>
            <pc:sldMasterMk cId="1828849287" sldId="2147483648"/>
            <pc:sldLayoutMk cId="3882417863" sldId="2147483688"/>
          </pc:sldLayoutMkLst>
          <pc:picChg chg="del">
            <ac:chgData name="Arghia, Dinanti" userId="e581a97e-afe0-49d7-94a9-0dcaa0baa393" providerId="ADAL" clId="{33C41B0F-CD43-461A-AF9C-DBEEA5D6C0E1}" dt="2024-12-17T04:10:25.117" v="151" actId="478"/>
            <ac:picMkLst>
              <pc:docMk/>
              <pc:sldMasterMk cId="1828849287" sldId="2147483648"/>
              <pc:sldLayoutMk cId="3882417863" sldId="2147483688"/>
              <ac:picMk id="4" creationId="{C425A47B-68DD-44F1-B36F-E8AEC1EA793B}"/>
            </ac:picMkLst>
          </pc:picChg>
        </pc:sldLayoutChg>
        <pc:sldLayoutChg chg="delSp mod">
          <pc:chgData name="Arghia, Dinanti" userId="e581a97e-afe0-49d7-94a9-0dcaa0baa393" providerId="ADAL" clId="{33C41B0F-CD43-461A-AF9C-DBEEA5D6C0E1}" dt="2024-12-17T04:10:04.835" v="149" actId="478"/>
          <pc:sldLayoutMkLst>
            <pc:docMk/>
            <pc:sldMasterMk cId="1828849287" sldId="2147483648"/>
            <pc:sldLayoutMk cId="2747841132" sldId="2147483691"/>
          </pc:sldLayoutMkLst>
          <pc:picChg chg="del">
            <ac:chgData name="Arghia, Dinanti" userId="e581a97e-afe0-49d7-94a9-0dcaa0baa393" providerId="ADAL" clId="{33C41B0F-CD43-461A-AF9C-DBEEA5D6C0E1}" dt="2024-12-17T04:10:04.835" v="149" actId="478"/>
            <ac:picMkLst>
              <pc:docMk/>
              <pc:sldMasterMk cId="1828849287" sldId="2147483648"/>
              <pc:sldLayoutMk cId="2747841132" sldId="2147483691"/>
              <ac:picMk id="15" creationId="{46263629-CEC3-4B28-BBE6-E874B4CB9713}"/>
            </ac:picMkLst>
          </pc:picChg>
        </pc:sldLayoutChg>
        <pc:sldLayoutChg chg="addSp delSp modSp mod">
          <pc:chgData name="Arghia, Dinanti" userId="e581a97e-afe0-49d7-94a9-0dcaa0baa393" providerId="ADAL" clId="{33C41B0F-CD43-461A-AF9C-DBEEA5D6C0E1}" dt="2024-12-17T04:08:29.321" v="56"/>
          <pc:sldLayoutMkLst>
            <pc:docMk/>
            <pc:sldMasterMk cId="1828849287" sldId="2147483648"/>
            <pc:sldLayoutMk cId="3275443815" sldId="2147483692"/>
          </pc:sldLayoutMkLst>
          <pc:spChg chg="del">
            <ac:chgData name="Arghia, Dinanti" userId="e581a97e-afe0-49d7-94a9-0dcaa0baa393" providerId="ADAL" clId="{33C41B0F-CD43-461A-AF9C-DBEEA5D6C0E1}" dt="2024-12-17T04:08:29.021" v="55" actId="478"/>
            <ac:spMkLst>
              <pc:docMk/>
              <pc:sldMasterMk cId="1828849287" sldId="2147483648"/>
              <pc:sldLayoutMk cId="3275443815" sldId="2147483692"/>
              <ac:spMk id="2" creationId="{F8029646-86D6-4BC1-98FB-EF812D2CE0CA}"/>
            </ac:spMkLst>
          </pc:spChg>
          <pc:spChg chg="add mod">
            <ac:chgData name="Arghia, Dinanti" userId="e581a97e-afe0-49d7-94a9-0dcaa0baa393" providerId="ADAL" clId="{33C41B0F-CD43-461A-AF9C-DBEEA5D6C0E1}" dt="2024-12-17T04:08:29.321" v="56"/>
            <ac:spMkLst>
              <pc:docMk/>
              <pc:sldMasterMk cId="1828849287" sldId="2147483648"/>
              <pc:sldLayoutMk cId="3275443815" sldId="2147483692"/>
              <ac:spMk id="6" creationId="{9909BEC9-B749-6AF7-F7CE-ADDAC43792ED}"/>
            </ac:spMkLst>
          </pc:spChg>
        </pc:sldLayoutChg>
        <pc:sldLayoutChg chg="addSp delSp modSp mod">
          <pc:chgData name="Arghia, Dinanti" userId="e581a97e-afe0-49d7-94a9-0dcaa0baa393" providerId="ADAL" clId="{33C41B0F-CD43-461A-AF9C-DBEEA5D6C0E1}" dt="2024-12-17T04:08:32.087" v="58"/>
          <pc:sldLayoutMkLst>
            <pc:docMk/>
            <pc:sldMasterMk cId="1828849287" sldId="2147483648"/>
            <pc:sldLayoutMk cId="3797305696" sldId="2147483693"/>
          </pc:sldLayoutMkLst>
          <pc:spChg chg="add mod">
            <ac:chgData name="Arghia, Dinanti" userId="e581a97e-afe0-49d7-94a9-0dcaa0baa393" providerId="ADAL" clId="{33C41B0F-CD43-461A-AF9C-DBEEA5D6C0E1}" dt="2024-12-17T04:08:32.087" v="58"/>
            <ac:spMkLst>
              <pc:docMk/>
              <pc:sldMasterMk cId="1828849287" sldId="2147483648"/>
              <pc:sldLayoutMk cId="3797305696" sldId="2147483693"/>
              <ac:spMk id="6" creationId="{20467988-2926-C1A3-CAC1-A5FDD8909B8C}"/>
            </ac:spMkLst>
          </pc:spChg>
          <pc:spChg chg="del">
            <ac:chgData name="Arghia, Dinanti" userId="e581a97e-afe0-49d7-94a9-0dcaa0baa393" providerId="ADAL" clId="{33C41B0F-CD43-461A-AF9C-DBEEA5D6C0E1}" dt="2024-12-17T04:08:31.849" v="57" actId="478"/>
            <ac:spMkLst>
              <pc:docMk/>
              <pc:sldMasterMk cId="1828849287" sldId="2147483648"/>
              <pc:sldLayoutMk cId="3797305696" sldId="2147483693"/>
              <ac:spMk id="12" creationId="{AC26EF68-FBAA-48E1-A38C-CD7A1917DD03}"/>
            </ac:spMkLst>
          </pc:spChg>
        </pc:sldLayoutChg>
        <pc:sldLayoutChg chg="addSp delSp modSp mod">
          <pc:chgData name="Arghia, Dinanti" userId="e581a97e-afe0-49d7-94a9-0dcaa0baa393" providerId="ADAL" clId="{33C41B0F-CD43-461A-AF9C-DBEEA5D6C0E1}" dt="2024-12-17T04:08:39.213" v="62"/>
          <pc:sldLayoutMkLst>
            <pc:docMk/>
            <pc:sldMasterMk cId="1828849287" sldId="2147483648"/>
            <pc:sldLayoutMk cId="1809618756" sldId="2147483695"/>
          </pc:sldLayoutMkLst>
          <pc:spChg chg="add mod">
            <ac:chgData name="Arghia, Dinanti" userId="e581a97e-afe0-49d7-94a9-0dcaa0baa393" providerId="ADAL" clId="{33C41B0F-CD43-461A-AF9C-DBEEA5D6C0E1}" dt="2024-12-17T04:08:39.213" v="62"/>
            <ac:spMkLst>
              <pc:docMk/>
              <pc:sldMasterMk cId="1828849287" sldId="2147483648"/>
              <pc:sldLayoutMk cId="1809618756" sldId="2147483695"/>
              <ac:spMk id="2" creationId="{A35878F5-8994-48A8-A9AB-6217BAB5354E}"/>
            </ac:spMkLst>
          </pc:spChg>
          <pc:spChg chg="del">
            <ac:chgData name="Arghia, Dinanti" userId="e581a97e-afe0-49d7-94a9-0dcaa0baa393" providerId="ADAL" clId="{33C41B0F-CD43-461A-AF9C-DBEEA5D6C0E1}" dt="2024-12-17T04:08:38.955" v="61" actId="478"/>
            <ac:spMkLst>
              <pc:docMk/>
              <pc:sldMasterMk cId="1828849287" sldId="2147483648"/>
              <pc:sldLayoutMk cId="1809618756" sldId="2147483695"/>
              <ac:spMk id="18" creationId="{1862A4D3-4233-45B1-9FD2-563BE3CFD0AE}"/>
            </ac:spMkLst>
          </pc:spChg>
        </pc:sldLayoutChg>
        <pc:sldLayoutChg chg="addSp delSp modSp mod">
          <pc:chgData name="Arghia, Dinanti" userId="e581a97e-afe0-49d7-94a9-0dcaa0baa393" providerId="ADAL" clId="{33C41B0F-CD43-461A-AF9C-DBEEA5D6C0E1}" dt="2024-12-17T04:08:35.188" v="60"/>
          <pc:sldLayoutMkLst>
            <pc:docMk/>
            <pc:sldMasterMk cId="1828849287" sldId="2147483648"/>
            <pc:sldLayoutMk cId="1012314265" sldId="2147483696"/>
          </pc:sldLayoutMkLst>
          <pc:spChg chg="add mod">
            <ac:chgData name="Arghia, Dinanti" userId="e581a97e-afe0-49d7-94a9-0dcaa0baa393" providerId="ADAL" clId="{33C41B0F-CD43-461A-AF9C-DBEEA5D6C0E1}" dt="2024-12-17T04:08:35.188" v="60"/>
            <ac:spMkLst>
              <pc:docMk/>
              <pc:sldMasterMk cId="1828849287" sldId="2147483648"/>
              <pc:sldLayoutMk cId="1012314265" sldId="2147483696"/>
              <ac:spMk id="2" creationId="{E675F47D-2C30-D7F5-67BA-C109D44520AB}"/>
            </ac:spMkLst>
          </pc:spChg>
          <pc:spChg chg="del">
            <ac:chgData name="Arghia, Dinanti" userId="e581a97e-afe0-49d7-94a9-0dcaa0baa393" providerId="ADAL" clId="{33C41B0F-CD43-461A-AF9C-DBEEA5D6C0E1}" dt="2024-12-17T04:08:34.938" v="59" actId="478"/>
            <ac:spMkLst>
              <pc:docMk/>
              <pc:sldMasterMk cId="1828849287" sldId="2147483648"/>
              <pc:sldLayoutMk cId="1012314265" sldId="2147483696"/>
              <ac:spMk id="18" creationId="{1862A4D3-4233-45B1-9FD2-563BE3CFD0AE}"/>
            </ac:spMkLst>
          </pc:spChg>
        </pc:sldLayoutChg>
        <pc:sldLayoutChg chg="addSp delSp modSp mod">
          <pc:chgData name="Arghia, Dinanti" userId="e581a97e-afe0-49d7-94a9-0dcaa0baa393" providerId="ADAL" clId="{33C41B0F-CD43-461A-AF9C-DBEEA5D6C0E1}" dt="2024-12-17T04:09:12.689" v="82"/>
          <pc:sldLayoutMkLst>
            <pc:docMk/>
            <pc:sldMasterMk cId="1828849287" sldId="2147483648"/>
            <pc:sldLayoutMk cId="3879932755" sldId="2147483698"/>
          </pc:sldLayoutMkLst>
          <pc:spChg chg="add mod">
            <ac:chgData name="Arghia, Dinanti" userId="e581a97e-afe0-49d7-94a9-0dcaa0baa393" providerId="ADAL" clId="{33C41B0F-CD43-461A-AF9C-DBEEA5D6C0E1}" dt="2024-12-17T04:09:12.689" v="82"/>
            <ac:spMkLst>
              <pc:docMk/>
              <pc:sldMasterMk cId="1828849287" sldId="2147483648"/>
              <pc:sldLayoutMk cId="3879932755" sldId="2147483698"/>
              <ac:spMk id="2" creationId="{52A3685F-1CB4-9774-3DA2-CC2206D65732}"/>
            </ac:spMkLst>
          </pc:spChg>
          <pc:spChg chg="del">
            <ac:chgData name="Arghia, Dinanti" userId="e581a97e-afe0-49d7-94a9-0dcaa0baa393" providerId="ADAL" clId="{33C41B0F-CD43-461A-AF9C-DBEEA5D6C0E1}" dt="2024-12-17T04:09:12.469" v="81" actId="478"/>
            <ac:spMkLst>
              <pc:docMk/>
              <pc:sldMasterMk cId="1828849287" sldId="2147483648"/>
              <pc:sldLayoutMk cId="3879932755" sldId="2147483698"/>
              <ac:spMk id="3" creationId="{5B870F1A-0403-4384-AFE0-946A7EC98338}"/>
            </ac:spMkLst>
          </pc:spChg>
        </pc:sldLayoutChg>
      </pc:sldMasterChg>
      <pc:sldMasterChg chg="del delSldLayout">
        <pc:chgData name="Arghia, Dinanti" userId="e581a97e-afe0-49d7-94a9-0dcaa0baa393" providerId="ADAL" clId="{33C41B0F-CD43-461A-AF9C-DBEEA5D6C0E1}" dt="2024-12-17T08:19:20.779" v="240" actId="47"/>
        <pc:sldMasterMkLst>
          <pc:docMk/>
          <pc:sldMasterMk cId="3923591304" sldId="2147483699"/>
        </pc:sldMasterMkLst>
        <pc:sldLayoutChg chg="del">
          <pc:chgData name="Arghia, Dinanti" userId="e581a97e-afe0-49d7-94a9-0dcaa0baa393" providerId="ADAL" clId="{33C41B0F-CD43-461A-AF9C-DBEEA5D6C0E1}" dt="2024-12-17T08:19:20.779" v="240" actId="47"/>
          <pc:sldLayoutMkLst>
            <pc:docMk/>
            <pc:sldMasterMk cId="3923591304" sldId="2147483699"/>
            <pc:sldLayoutMk cId="3872288638" sldId="2147483700"/>
          </pc:sldLayoutMkLst>
        </pc:sldLayoutChg>
        <pc:sldLayoutChg chg="del">
          <pc:chgData name="Arghia, Dinanti" userId="e581a97e-afe0-49d7-94a9-0dcaa0baa393" providerId="ADAL" clId="{33C41B0F-CD43-461A-AF9C-DBEEA5D6C0E1}" dt="2024-12-17T08:19:20.779" v="240" actId="47"/>
          <pc:sldLayoutMkLst>
            <pc:docMk/>
            <pc:sldMasterMk cId="3923591304" sldId="2147483699"/>
            <pc:sldLayoutMk cId="2716781092" sldId="2147483701"/>
          </pc:sldLayoutMkLst>
        </pc:sldLayoutChg>
        <pc:sldLayoutChg chg="del">
          <pc:chgData name="Arghia, Dinanti" userId="e581a97e-afe0-49d7-94a9-0dcaa0baa393" providerId="ADAL" clId="{33C41B0F-CD43-461A-AF9C-DBEEA5D6C0E1}" dt="2024-12-17T08:19:20.779" v="240" actId="47"/>
          <pc:sldLayoutMkLst>
            <pc:docMk/>
            <pc:sldMasterMk cId="3923591304" sldId="2147483699"/>
            <pc:sldLayoutMk cId="866841196" sldId="2147483702"/>
          </pc:sldLayoutMkLst>
        </pc:sldLayoutChg>
        <pc:sldLayoutChg chg="del">
          <pc:chgData name="Arghia, Dinanti" userId="e581a97e-afe0-49d7-94a9-0dcaa0baa393" providerId="ADAL" clId="{33C41B0F-CD43-461A-AF9C-DBEEA5D6C0E1}" dt="2024-12-17T08:19:20.779" v="240" actId="47"/>
          <pc:sldLayoutMkLst>
            <pc:docMk/>
            <pc:sldMasterMk cId="3923591304" sldId="2147483699"/>
            <pc:sldLayoutMk cId="954491819" sldId="2147483703"/>
          </pc:sldLayoutMkLst>
        </pc:sldLayoutChg>
        <pc:sldLayoutChg chg="del">
          <pc:chgData name="Arghia, Dinanti" userId="e581a97e-afe0-49d7-94a9-0dcaa0baa393" providerId="ADAL" clId="{33C41B0F-CD43-461A-AF9C-DBEEA5D6C0E1}" dt="2024-12-17T08:19:20.779" v="240" actId="47"/>
          <pc:sldLayoutMkLst>
            <pc:docMk/>
            <pc:sldMasterMk cId="3923591304" sldId="2147483699"/>
            <pc:sldLayoutMk cId="1129031283" sldId="2147483704"/>
          </pc:sldLayoutMkLst>
        </pc:sldLayoutChg>
        <pc:sldLayoutChg chg="del">
          <pc:chgData name="Arghia, Dinanti" userId="e581a97e-afe0-49d7-94a9-0dcaa0baa393" providerId="ADAL" clId="{33C41B0F-CD43-461A-AF9C-DBEEA5D6C0E1}" dt="2024-12-17T08:19:20.779" v="240" actId="47"/>
          <pc:sldLayoutMkLst>
            <pc:docMk/>
            <pc:sldMasterMk cId="3923591304" sldId="2147483699"/>
            <pc:sldLayoutMk cId="1043661652" sldId="2147483705"/>
          </pc:sldLayoutMkLst>
        </pc:sldLayoutChg>
        <pc:sldLayoutChg chg="del">
          <pc:chgData name="Arghia, Dinanti" userId="e581a97e-afe0-49d7-94a9-0dcaa0baa393" providerId="ADAL" clId="{33C41B0F-CD43-461A-AF9C-DBEEA5D6C0E1}" dt="2024-12-17T08:19:20.779" v="240" actId="47"/>
          <pc:sldLayoutMkLst>
            <pc:docMk/>
            <pc:sldMasterMk cId="3923591304" sldId="2147483699"/>
            <pc:sldLayoutMk cId="1374542351" sldId="2147483706"/>
          </pc:sldLayoutMkLst>
        </pc:sldLayoutChg>
        <pc:sldLayoutChg chg="del">
          <pc:chgData name="Arghia, Dinanti" userId="e581a97e-afe0-49d7-94a9-0dcaa0baa393" providerId="ADAL" clId="{33C41B0F-CD43-461A-AF9C-DBEEA5D6C0E1}" dt="2024-12-17T08:19:20.779" v="240" actId="47"/>
          <pc:sldLayoutMkLst>
            <pc:docMk/>
            <pc:sldMasterMk cId="3923591304" sldId="2147483699"/>
            <pc:sldLayoutMk cId="1337173366" sldId="2147483707"/>
          </pc:sldLayoutMkLst>
        </pc:sldLayoutChg>
        <pc:sldLayoutChg chg="del">
          <pc:chgData name="Arghia, Dinanti" userId="e581a97e-afe0-49d7-94a9-0dcaa0baa393" providerId="ADAL" clId="{33C41B0F-CD43-461A-AF9C-DBEEA5D6C0E1}" dt="2024-12-17T08:19:20.779" v="240" actId="47"/>
          <pc:sldLayoutMkLst>
            <pc:docMk/>
            <pc:sldMasterMk cId="3923591304" sldId="2147483699"/>
            <pc:sldLayoutMk cId="56047027" sldId="2147483708"/>
          </pc:sldLayoutMkLst>
        </pc:sldLayoutChg>
        <pc:sldLayoutChg chg="del">
          <pc:chgData name="Arghia, Dinanti" userId="e581a97e-afe0-49d7-94a9-0dcaa0baa393" providerId="ADAL" clId="{33C41B0F-CD43-461A-AF9C-DBEEA5D6C0E1}" dt="2024-12-17T08:19:20.779" v="240" actId="47"/>
          <pc:sldLayoutMkLst>
            <pc:docMk/>
            <pc:sldMasterMk cId="3923591304" sldId="2147483699"/>
            <pc:sldLayoutMk cId="2752236993" sldId="2147483709"/>
          </pc:sldLayoutMkLst>
        </pc:sldLayoutChg>
        <pc:sldLayoutChg chg="del">
          <pc:chgData name="Arghia, Dinanti" userId="e581a97e-afe0-49d7-94a9-0dcaa0baa393" providerId="ADAL" clId="{33C41B0F-CD43-461A-AF9C-DBEEA5D6C0E1}" dt="2024-12-17T08:19:20.779" v="240" actId="47"/>
          <pc:sldLayoutMkLst>
            <pc:docMk/>
            <pc:sldMasterMk cId="3923591304" sldId="2147483699"/>
            <pc:sldLayoutMk cId="3232825383" sldId="2147483710"/>
          </pc:sldLayoutMkLst>
        </pc:sldLayoutChg>
        <pc:sldLayoutChg chg="del">
          <pc:chgData name="Arghia, Dinanti" userId="e581a97e-afe0-49d7-94a9-0dcaa0baa393" providerId="ADAL" clId="{33C41B0F-CD43-461A-AF9C-DBEEA5D6C0E1}" dt="2024-12-17T08:19:20.779" v="240" actId="47"/>
          <pc:sldLayoutMkLst>
            <pc:docMk/>
            <pc:sldMasterMk cId="3923591304" sldId="2147483699"/>
            <pc:sldLayoutMk cId="1012051040" sldId="2147483711"/>
          </pc:sldLayoutMkLst>
        </pc:sldLayoutChg>
        <pc:sldLayoutChg chg="del">
          <pc:chgData name="Arghia, Dinanti" userId="e581a97e-afe0-49d7-94a9-0dcaa0baa393" providerId="ADAL" clId="{33C41B0F-CD43-461A-AF9C-DBEEA5D6C0E1}" dt="2024-12-17T08:19:20.779" v="240" actId="47"/>
          <pc:sldLayoutMkLst>
            <pc:docMk/>
            <pc:sldMasterMk cId="3923591304" sldId="2147483699"/>
            <pc:sldLayoutMk cId="2941786453" sldId="2147483712"/>
          </pc:sldLayoutMkLst>
        </pc:sldLayoutChg>
        <pc:sldLayoutChg chg="del">
          <pc:chgData name="Arghia, Dinanti" userId="e581a97e-afe0-49d7-94a9-0dcaa0baa393" providerId="ADAL" clId="{33C41B0F-CD43-461A-AF9C-DBEEA5D6C0E1}" dt="2024-12-17T08:19:20.779" v="240" actId="47"/>
          <pc:sldLayoutMkLst>
            <pc:docMk/>
            <pc:sldMasterMk cId="3923591304" sldId="2147483699"/>
            <pc:sldLayoutMk cId="2024650636" sldId="2147483713"/>
          </pc:sldLayoutMkLst>
        </pc:sldLayoutChg>
        <pc:sldLayoutChg chg="del">
          <pc:chgData name="Arghia, Dinanti" userId="e581a97e-afe0-49d7-94a9-0dcaa0baa393" providerId="ADAL" clId="{33C41B0F-CD43-461A-AF9C-DBEEA5D6C0E1}" dt="2024-12-17T08:19:20.779" v="240" actId="47"/>
          <pc:sldLayoutMkLst>
            <pc:docMk/>
            <pc:sldMasterMk cId="3923591304" sldId="2147483699"/>
            <pc:sldLayoutMk cId="4085208750" sldId="2147483714"/>
          </pc:sldLayoutMkLst>
        </pc:sldLayoutChg>
        <pc:sldLayoutChg chg="del">
          <pc:chgData name="Arghia, Dinanti" userId="e581a97e-afe0-49d7-94a9-0dcaa0baa393" providerId="ADAL" clId="{33C41B0F-CD43-461A-AF9C-DBEEA5D6C0E1}" dt="2024-12-17T08:19:20.779" v="240" actId="47"/>
          <pc:sldLayoutMkLst>
            <pc:docMk/>
            <pc:sldMasterMk cId="3923591304" sldId="2147483699"/>
            <pc:sldLayoutMk cId="1447168899" sldId="2147483715"/>
          </pc:sldLayoutMkLst>
        </pc:sldLayoutChg>
        <pc:sldLayoutChg chg="del">
          <pc:chgData name="Arghia, Dinanti" userId="e581a97e-afe0-49d7-94a9-0dcaa0baa393" providerId="ADAL" clId="{33C41B0F-CD43-461A-AF9C-DBEEA5D6C0E1}" dt="2024-12-17T08:19:20.779" v="240" actId="47"/>
          <pc:sldLayoutMkLst>
            <pc:docMk/>
            <pc:sldMasterMk cId="3923591304" sldId="2147483699"/>
            <pc:sldLayoutMk cId="1537209031" sldId="2147483716"/>
          </pc:sldLayoutMkLst>
        </pc:sldLayoutChg>
        <pc:sldLayoutChg chg="del">
          <pc:chgData name="Arghia, Dinanti" userId="e581a97e-afe0-49d7-94a9-0dcaa0baa393" providerId="ADAL" clId="{33C41B0F-CD43-461A-AF9C-DBEEA5D6C0E1}" dt="2024-12-17T08:19:20.779" v="240" actId="47"/>
          <pc:sldLayoutMkLst>
            <pc:docMk/>
            <pc:sldMasterMk cId="3923591304" sldId="2147483699"/>
            <pc:sldLayoutMk cId="2565672326" sldId="2147483717"/>
          </pc:sldLayoutMkLst>
        </pc:sldLayoutChg>
        <pc:sldLayoutChg chg="del">
          <pc:chgData name="Arghia, Dinanti" userId="e581a97e-afe0-49d7-94a9-0dcaa0baa393" providerId="ADAL" clId="{33C41B0F-CD43-461A-AF9C-DBEEA5D6C0E1}" dt="2024-12-17T08:19:20.779" v="240" actId="47"/>
          <pc:sldLayoutMkLst>
            <pc:docMk/>
            <pc:sldMasterMk cId="3923591304" sldId="2147483699"/>
            <pc:sldLayoutMk cId="3854392542" sldId="2147483718"/>
          </pc:sldLayoutMkLst>
        </pc:sldLayoutChg>
        <pc:sldLayoutChg chg="del">
          <pc:chgData name="Arghia, Dinanti" userId="e581a97e-afe0-49d7-94a9-0dcaa0baa393" providerId="ADAL" clId="{33C41B0F-CD43-461A-AF9C-DBEEA5D6C0E1}" dt="2024-12-17T08:19:20.779" v="240" actId="47"/>
          <pc:sldLayoutMkLst>
            <pc:docMk/>
            <pc:sldMasterMk cId="3923591304" sldId="2147483699"/>
            <pc:sldLayoutMk cId="2314757680" sldId="2147483719"/>
          </pc:sldLayoutMkLst>
        </pc:sldLayoutChg>
        <pc:sldLayoutChg chg="del">
          <pc:chgData name="Arghia, Dinanti" userId="e581a97e-afe0-49d7-94a9-0dcaa0baa393" providerId="ADAL" clId="{33C41B0F-CD43-461A-AF9C-DBEEA5D6C0E1}" dt="2024-12-17T08:19:20.779" v="240" actId="47"/>
          <pc:sldLayoutMkLst>
            <pc:docMk/>
            <pc:sldMasterMk cId="3923591304" sldId="2147483699"/>
            <pc:sldLayoutMk cId="346965693" sldId="2147483720"/>
          </pc:sldLayoutMkLst>
        </pc:sldLayoutChg>
        <pc:sldLayoutChg chg="del">
          <pc:chgData name="Arghia, Dinanti" userId="e581a97e-afe0-49d7-94a9-0dcaa0baa393" providerId="ADAL" clId="{33C41B0F-CD43-461A-AF9C-DBEEA5D6C0E1}" dt="2024-12-17T08:19:20.779" v="240" actId="47"/>
          <pc:sldLayoutMkLst>
            <pc:docMk/>
            <pc:sldMasterMk cId="3923591304" sldId="2147483699"/>
            <pc:sldLayoutMk cId="152631321" sldId="2147483721"/>
          </pc:sldLayoutMkLst>
        </pc:sldLayoutChg>
        <pc:sldLayoutChg chg="del">
          <pc:chgData name="Arghia, Dinanti" userId="e581a97e-afe0-49d7-94a9-0dcaa0baa393" providerId="ADAL" clId="{33C41B0F-CD43-461A-AF9C-DBEEA5D6C0E1}" dt="2024-12-17T08:19:20.779" v="240" actId="47"/>
          <pc:sldLayoutMkLst>
            <pc:docMk/>
            <pc:sldMasterMk cId="3923591304" sldId="2147483699"/>
            <pc:sldLayoutMk cId="1504567389" sldId="2147483722"/>
          </pc:sldLayoutMkLst>
        </pc:sldLayoutChg>
        <pc:sldLayoutChg chg="del">
          <pc:chgData name="Arghia, Dinanti" userId="e581a97e-afe0-49d7-94a9-0dcaa0baa393" providerId="ADAL" clId="{33C41B0F-CD43-461A-AF9C-DBEEA5D6C0E1}" dt="2024-12-17T08:19:20.779" v="240" actId="47"/>
          <pc:sldLayoutMkLst>
            <pc:docMk/>
            <pc:sldMasterMk cId="3923591304" sldId="2147483699"/>
            <pc:sldLayoutMk cId="1483059990" sldId="2147483723"/>
          </pc:sldLayoutMkLst>
        </pc:sldLayoutChg>
        <pc:sldLayoutChg chg="del">
          <pc:chgData name="Arghia, Dinanti" userId="e581a97e-afe0-49d7-94a9-0dcaa0baa393" providerId="ADAL" clId="{33C41B0F-CD43-461A-AF9C-DBEEA5D6C0E1}" dt="2024-12-17T08:19:20.779" v="240" actId="47"/>
          <pc:sldLayoutMkLst>
            <pc:docMk/>
            <pc:sldMasterMk cId="3923591304" sldId="2147483699"/>
            <pc:sldLayoutMk cId="3239404039" sldId="2147483724"/>
          </pc:sldLayoutMkLst>
        </pc:sldLayoutChg>
        <pc:sldLayoutChg chg="del">
          <pc:chgData name="Arghia, Dinanti" userId="e581a97e-afe0-49d7-94a9-0dcaa0baa393" providerId="ADAL" clId="{33C41B0F-CD43-461A-AF9C-DBEEA5D6C0E1}" dt="2024-12-17T08:19:20.779" v="240" actId="47"/>
          <pc:sldLayoutMkLst>
            <pc:docMk/>
            <pc:sldMasterMk cId="3923591304" sldId="2147483699"/>
            <pc:sldLayoutMk cId="947009517" sldId="2147483725"/>
          </pc:sldLayoutMkLst>
        </pc:sldLayoutChg>
        <pc:sldLayoutChg chg="del">
          <pc:chgData name="Arghia, Dinanti" userId="e581a97e-afe0-49d7-94a9-0dcaa0baa393" providerId="ADAL" clId="{33C41B0F-CD43-461A-AF9C-DBEEA5D6C0E1}" dt="2024-12-17T08:19:20.779" v="240" actId="47"/>
          <pc:sldLayoutMkLst>
            <pc:docMk/>
            <pc:sldMasterMk cId="3923591304" sldId="2147483699"/>
            <pc:sldLayoutMk cId="4153227438" sldId="2147483726"/>
          </pc:sldLayoutMkLst>
        </pc:sldLayoutChg>
        <pc:sldLayoutChg chg="del">
          <pc:chgData name="Arghia, Dinanti" userId="e581a97e-afe0-49d7-94a9-0dcaa0baa393" providerId="ADAL" clId="{33C41B0F-CD43-461A-AF9C-DBEEA5D6C0E1}" dt="2024-12-17T08:19:20.779" v="240" actId="47"/>
          <pc:sldLayoutMkLst>
            <pc:docMk/>
            <pc:sldMasterMk cId="3923591304" sldId="2147483699"/>
            <pc:sldLayoutMk cId="1769376108" sldId="2147483727"/>
          </pc:sldLayoutMkLst>
        </pc:sldLayoutChg>
      </pc:sldMasterChg>
      <pc:sldMasterChg chg="modSldLayout">
        <pc:chgData name="Arghia, Dinanti" userId="e581a97e-afe0-49d7-94a9-0dcaa0baa393" providerId="ADAL" clId="{33C41B0F-CD43-461A-AF9C-DBEEA5D6C0E1}" dt="2024-12-18T07:38:23.484" v="472"/>
        <pc:sldMasterMkLst>
          <pc:docMk/>
          <pc:sldMasterMk cId="2569027184" sldId="2147483761"/>
        </pc:sldMasterMkLst>
        <pc:sldLayoutChg chg="addSp delSp modSp mod">
          <pc:chgData name="Arghia, Dinanti" userId="e581a97e-afe0-49d7-94a9-0dcaa0baa393" providerId="ADAL" clId="{33C41B0F-CD43-461A-AF9C-DBEEA5D6C0E1}" dt="2024-12-18T07:38:06.056" v="470"/>
          <pc:sldLayoutMkLst>
            <pc:docMk/>
            <pc:sldMasterMk cId="2569027184" sldId="2147483761"/>
            <pc:sldLayoutMk cId="52037106" sldId="2147483787"/>
          </pc:sldLayoutMkLst>
          <pc:picChg chg="del">
            <ac:chgData name="Arghia, Dinanti" userId="e581a97e-afe0-49d7-94a9-0dcaa0baa393" providerId="ADAL" clId="{33C41B0F-CD43-461A-AF9C-DBEEA5D6C0E1}" dt="2024-12-18T07:37:57.364" v="469" actId="478"/>
            <ac:picMkLst>
              <pc:docMk/>
              <pc:sldMasterMk cId="2569027184" sldId="2147483761"/>
              <pc:sldLayoutMk cId="52037106" sldId="2147483787"/>
              <ac:picMk id="4" creationId="{C425A47B-68DD-44F1-B36F-E8AEC1EA793B}"/>
            </ac:picMkLst>
          </pc:picChg>
          <pc:picChg chg="add mod">
            <ac:chgData name="Arghia, Dinanti" userId="e581a97e-afe0-49d7-94a9-0dcaa0baa393" providerId="ADAL" clId="{33C41B0F-CD43-461A-AF9C-DBEEA5D6C0E1}" dt="2024-12-18T07:38:06.056" v="470"/>
            <ac:picMkLst>
              <pc:docMk/>
              <pc:sldMasterMk cId="2569027184" sldId="2147483761"/>
              <pc:sldLayoutMk cId="52037106" sldId="2147483787"/>
              <ac:picMk id="5" creationId="{C80F7747-B149-F4A3-24A6-28F023FAA536}"/>
            </ac:picMkLst>
          </pc:picChg>
        </pc:sldLayoutChg>
        <pc:sldLayoutChg chg="addSp delSp modSp mod">
          <pc:chgData name="Arghia, Dinanti" userId="e581a97e-afe0-49d7-94a9-0dcaa0baa393" providerId="ADAL" clId="{33C41B0F-CD43-461A-AF9C-DBEEA5D6C0E1}" dt="2024-12-18T07:38:23.484" v="472"/>
          <pc:sldLayoutMkLst>
            <pc:docMk/>
            <pc:sldMasterMk cId="2569027184" sldId="2147483761"/>
            <pc:sldLayoutMk cId="2512194432" sldId="2147483788"/>
          </pc:sldLayoutMkLst>
          <pc:spChg chg="mod">
            <ac:chgData name="Arghia, Dinanti" userId="e581a97e-afe0-49d7-94a9-0dcaa0baa393" providerId="ADAL" clId="{33C41B0F-CD43-461A-AF9C-DBEEA5D6C0E1}" dt="2024-12-18T07:37:19.594" v="457" actId="14100"/>
            <ac:spMkLst>
              <pc:docMk/>
              <pc:sldMasterMk cId="2569027184" sldId="2147483761"/>
              <pc:sldLayoutMk cId="2512194432" sldId="2147483788"/>
              <ac:spMk id="10" creationId="{2C970AC9-F05A-4182-B3AA-4166AB912063}"/>
            </ac:spMkLst>
          </pc:spChg>
          <pc:picChg chg="del">
            <ac:chgData name="Arghia, Dinanti" userId="e581a97e-afe0-49d7-94a9-0dcaa0baa393" providerId="ADAL" clId="{33C41B0F-CD43-461A-AF9C-DBEEA5D6C0E1}" dt="2024-12-18T07:38:23.165" v="471" actId="478"/>
            <ac:picMkLst>
              <pc:docMk/>
              <pc:sldMasterMk cId="2569027184" sldId="2147483761"/>
              <pc:sldLayoutMk cId="2512194432" sldId="2147483788"/>
              <ac:picMk id="4" creationId="{C425A47B-68DD-44F1-B36F-E8AEC1EA793B}"/>
            </ac:picMkLst>
          </pc:picChg>
          <pc:picChg chg="add mod">
            <ac:chgData name="Arghia, Dinanti" userId="e581a97e-afe0-49d7-94a9-0dcaa0baa393" providerId="ADAL" clId="{33C41B0F-CD43-461A-AF9C-DBEEA5D6C0E1}" dt="2024-12-18T07:38:23.484" v="472"/>
            <ac:picMkLst>
              <pc:docMk/>
              <pc:sldMasterMk cId="2569027184" sldId="2147483761"/>
              <pc:sldLayoutMk cId="2512194432" sldId="2147483788"/>
              <ac:picMk id="6" creationId="{4025F6E1-3807-579C-2733-CD020410A7F1}"/>
            </ac:picMkLst>
          </pc:picChg>
        </pc:sldLayoutChg>
      </pc:sldMasterChg>
    </pc:docChg>
  </pc:docChgLst>
  <pc:docChgLst>
    <pc:chgData name="Novelina, Tabhita" userId="S::tabhita.novelina@thepalladiumgroup.com::3e50ddd1-b9a5-4f3a-a09c-6d957b8ee226" providerId="AD" clId="Web-{720A1E5C-B5E7-44BF-B6A4-51E96C227119}"/>
    <pc:docChg chg="modSld">
      <pc:chgData name="Novelina, Tabhita" userId="S::tabhita.novelina@thepalladiumgroup.com::3e50ddd1-b9a5-4f3a-a09c-6d957b8ee226" providerId="AD" clId="Web-{720A1E5C-B5E7-44BF-B6A4-51E96C227119}" dt="2024-12-17T07:51:23.049" v="4" actId="14100"/>
      <pc:docMkLst>
        <pc:docMk/>
      </pc:docMkLst>
      <pc:sldChg chg="modSp">
        <pc:chgData name="Novelina, Tabhita" userId="S::tabhita.novelina@thepalladiumgroup.com::3e50ddd1-b9a5-4f3a-a09c-6d957b8ee226" providerId="AD" clId="Web-{720A1E5C-B5E7-44BF-B6A4-51E96C227119}" dt="2024-12-17T07:51:23.049" v="4" actId="14100"/>
        <pc:sldMkLst>
          <pc:docMk/>
          <pc:sldMk cId="3304207027" sldId="2147478895"/>
        </pc:sldMkLst>
        <pc:spChg chg="mod">
          <ac:chgData name="Novelina, Tabhita" userId="S::tabhita.novelina@thepalladiumgroup.com::3e50ddd1-b9a5-4f3a-a09c-6d957b8ee226" providerId="AD" clId="Web-{720A1E5C-B5E7-44BF-B6A4-51E96C227119}" dt="2024-12-17T07:51:23.049" v="4" actId="14100"/>
          <ac:spMkLst>
            <pc:docMk/>
            <pc:sldMk cId="3304207027" sldId="2147478895"/>
            <ac:spMk id="6" creationId="{BCC543BC-3AD6-A29F-990A-4DA7026A45CA}"/>
          </ac:spMkLst>
        </pc:spChg>
      </pc:sldChg>
    </pc:docChg>
  </pc:docChgLst>
  <pc:docChgLst>
    <pc:chgData name="Kurniawan, Ridwan" userId="37243031-cdcc-4926-b348-fe781b85b875" providerId="ADAL" clId="{378DB826-0F01-46AC-B894-359720CEDD3B}"/>
    <pc:docChg chg="modSld">
      <pc:chgData name="Kurniawan, Ridwan" userId="37243031-cdcc-4926-b348-fe781b85b875" providerId="ADAL" clId="{378DB826-0F01-46AC-B894-359720CEDD3B}" dt="2024-12-18T07:10:28.312" v="33" actId="2711"/>
      <pc:docMkLst>
        <pc:docMk/>
      </pc:docMkLst>
      <pc:sldChg chg="modSp mod">
        <pc:chgData name="Kurniawan, Ridwan" userId="37243031-cdcc-4926-b348-fe781b85b875" providerId="ADAL" clId="{378DB826-0F01-46AC-B894-359720CEDD3B}" dt="2024-12-18T07:10:28.312" v="33" actId="2711"/>
        <pc:sldMkLst>
          <pc:docMk/>
          <pc:sldMk cId="1996861383" sldId="379"/>
        </pc:sldMkLst>
        <pc:graphicFrameChg chg="modGraphic">
          <ac:chgData name="Kurniawan, Ridwan" userId="37243031-cdcc-4926-b348-fe781b85b875" providerId="ADAL" clId="{378DB826-0F01-46AC-B894-359720CEDD3B}" dt="2024-12-18T07:10:28.312" v="33" actId="2711"/>
          <ac:graphicFrameMkLst>
            <pc:docMk/>
            <pc:sldMk cId="1996861383" sldId="379"/>
            <ac:graphicFrameMk id="3" creationId="{25418379-316F-57BC-FE97-2C06B10E7D23}"/>
          </ac:graphicFrameMkLst>
        </pc:graphicFrameChg>
      </pc:sldChg>
    </pc:docChg>
  </pc:docChgLst>
  <pc:docChgLst>
    <pc:chgData name="Arghia, Dinanti" userId="S::dinanti.arghia@thepalladiumgroup.com::e581a97e-afe0-49d7-94a9-0dcaa0baa393" providerId="AD" clId="Web-{F10A3525-FEB3-56A5-530A-76F86AEFAE0E}"/>
    <pc:docChg chg="modSld">
      <pc:chgData name="Arghia, Dinanti" userId="S::dinanti.arghia@thepalladiumgroup.com::e581a97e-afe0-49d7-94a9-0dcaa0baa393" providerId="AD" clId="Web-{F10A3525-FEB3-56A5-530A-76F86AEFAE0E}" dt="2024-12-18T05:53:34.014" v="1"/>
      <pc:docMkLst>
        <pc:docMk/>
      </pc:docMkLst>
      <pc:sldChg chg="modSp">
        <pc:chgData name="Arghia, Dinanti" userId="S::dinanti.arghia@thepalladiumgroup.com::e581a97e-afe0-49d7-94a9-0dcaa0baa393" providerId="AD" clId="Web-{F10A3525-FEB3-56A5-530A-76F86AEFAE0E}" dt="2024-12-18T05:53:34.014" v="1"/>
        <pc:sldMkLst>
          <pc:docMk/>
          <pc:sldMk cId="1996861383" sldId="379"/>
        </pc:sldMkLst>
        <pc:graphicFrameChg chg="modGraphic">
          <ac:chgData name="Arghia, Dinanti" userId="S::dinanti.arghia@thepalladiumgroup.com::e581a97e-afe0-49d7-94a9-0dcaa0baa393" providerId="AD" clId="Web-{F10A3525-FEB3-56A5-530A-76F86AEFAE0E}" dt="2024-12-18T05:53:34.014" v="1"/>
          <ac:graphicFrameMkLst>
            <pc:docMk/>
            <pc:sldMk cId="1996861383" sldId="379"/>
            <ac:graphicFrameMk id="3" creationId="{25418379-316F-57BC-FE97-2C06B10E7D23}"/>
          </ac:graphicFrameMkLst>
        </pc:graphicFrameChg>
      </pc:sldChg>
    </pc:docChg>
  </pc:docChgLst>
  <pc:docChgLst>
    <pc:chgData name="Arghia, Dinanti" userId="S::dinanti.arghia@thepalladiumgroup.com::e581a97e-afe0-49d7-94a9-0dcaa0baa393" providerId="AD" clId="Web-{21FE0B33-D5B6-4837-2D06-B3290E6E6AD4}"/>
    <pc:docChg chg="addSld modSld">
      <pc:chgData name="Arghia, Dinanti" userId="S::dinanti.arghia@thepalladiumgroup.com::e581a97e-afe0-49d7-94a9-0dcaa0baa393" providerId="AD" clId="Web-{21FE0B33-D5B6-4837-2D06-B3290E6E6AD4}" dt="2024-12-18T07:35:41.980" v="1"/>
      <pc:docMkLst>
        <pc:docMk/>
      </pc:docMkLst>
      <pc:sldChg chg="add">
        <pc:chgData name="Arghia, Dinanti" userId="S::dinanti.arghia@thepalladiumgroup.com::e581a97e-afe0-49d7-94a9-0dcaa0baa393" providerId="AD" clId="Web-{21FE0B33-D5B6-4837-2D06-B3290E6E6AD4}" dt="2024-12-18T07:35:41.980" v="1"/>
        <pc:sldMkLst>
          <pc:docMk/>
          <pc:sldMk cId="243925903" sldId="340"/>
        </pc:sldMkLst>
      </pc:sldChg>
      <pc:sldChg chg="modNotes">
        <pc:chgData name="Arghia, Dinanti" userId="S::dinanti.arghia@thepalladiumgroup.com::e581a97e-afe0-49d7-94a9-0dcaa0baa393" providerId="AD" clId="Web-{21FE0B33-D5B6-4837-2D06-B3290E6E6AD4}" dt="2024-12-18T07:34:50.728" v="0"/>
        <pc:sldMkLst>
          <pc:docMk/>
          <pc:sldMk cId="3304207027" sldId="2147478895"/>
        </pc:sldMkLst>
      </pc:sldChg>
    </pc:docChg>
  </pc:docChgLst>
  <pc:docChgLst>
    <pc:chgData name="Novelina, Tabhita" userId="S::tabhita.novelina@thepalladiumgroup.com::3e50ddd1-b9a5-4f3a-a09c-6d957b8ee226" providerId="AD" clId="Web-{555E1E8B-1B17-F1E1-E0FD-8CEB30F1FE40}"/>
    <pc:docChg chg="delSld">
      <pc:chgData name="Novelina, Tabhita" userId="S::tabhita.novelina@thepalladiumgroup.com::3e50ddd1-b9a5-4f3a-a09c-6d957b8ee226" providerId="AD" clId="Web-{555E1E8B-1B17-F1E1-E0FD-8CEB30F1FE40}" dt="2024-12-18T05:20:28.147" v="0"/>
      <pc:docMkLst>
        <pc:docMk/>
      </pc:docMkLst>
      <pc:sldChg chg="del">
        <pc:chgData name="Novelina, Tabhita" userId="S::tabhita.novelina@thepalladiumgroup.com::3e50ddd1-b9a5-4f3a-a09c-6d957b8ee226" providerId="AD" clId="Web-{555E1E8B-1B17-F1E1-E0FD-8CEB30F1FE40}" dt="2024-12-18T05:20:28.147" v="0"/>
        <pc:sldMkLst>
          <pc:docMk/>
          <pc:sldMk cId="1023010463" sldId="378"/>
        </pc:sldMkLst>
      </pc:sldChg>
    </pc:docChg>
  </pc:docChgLst>
  <pc:docChgLst>
    <pc:chgData name="Novelina, Tabhita" userId="3e50ddd1-b9a5-4f3a-a09c-6d957b8ee226" providerId="ADAL" clId="{C76AC71F-5FEB-4A13-9654-041F09FBE4FE}"/>
    <pc:docChg chg="undo custSel addSld delSld modSld sldOrd">
      <pc:chgData name="Novelina, Tabhita" userId="3e50ddd1-b9a5-4f3a-a09c-6d957b8ee226" providerId="ADAL" clId="{C76AC71F-5FEB-4A13-9654-041F09FBE4FE}" dt="2024-12-18T06:24:58.847" v="1085" actId="255"/>
      <pc:docMkLst>
        <pc:docMk/>
      </pc:docMkLst>
      <pc:sldChg chg="modSp mod">
        <pc:chgData name="Novelina, Tabhita" userId="3e50ddd1-b9a5-4f3a-a09c-6d957b8ee226" providerId="ADAL" clId="{C76AC71F-5FEB-4A13-9654-041F09FBE4FE}" dt="2024-12-18T05:40:34.367" v="614" actId="20577"/>
        <pc:sldMkLst>
          <pc:docMk/>
          <pc:sldMk cId="266436122" sldId="327"/>
        </pc:sldMkLst>
        <pc:spChg chg="mod">
          <ac:chgData name="Novelina, Tabhita" userId="3e50ddd1-b9a5-4f3a-a09c-6d957b8ee226" providerId="ADAL" clId="{C76AC71F-5FEB-4A13-9654-041F09FBE4FE}" dt="2024-12-18T05:40:34.367" v="614" actId="20577"/>
          <ac:spMkLst>
            <pc:docMk/>
            <pc:sldMk cId="266436122" sldId="327"/>
            <ac:spMk id="2" creationId="{1A7AC0C3-EDD8-455D-A9A4-883EB2A70912}"/>
          </ac:spMkLst>
        </pc:spChg>
      </pc:sldChg>
      <pc:sldChg chg="modSp mod">
        <pc:chgData name="Novelina, Tabhita" userId="3e50ddd1-b9a5-4f3a-a09c-6d957b8ee226" providerId="ADAL" clId="{C76AC71F-5FEB-4A13-9654-041F09FBE4FE}" dt="2024-12-18T05:50:09.178" v="752" actId="20577"/>
        <pc:sldMkLst>
          <pc:docMk/>
          <pc:sldMk cId="3169913599" sldId="341"/>
        </pc:sldMkLst>
        <pc:spChg chg="mod">
          <ac:chgData name="Novelina, Tabhita" userId="3e50ddd1-b9a5-4f3a-a09c-6d957b8ee226" providerId="ADAL" clId="{C76AC71F-5FEB-4A13-9654-041F09FBE4FE}" dt="2024-12-18T05:50:02.480" v="746" actId="20577"/>
          <ac:spMkLst>
            <pc:docMk/>
            <pc:sldMk cId="3169913599" sldId="341"/>
            <ac:spMk id="4" creationId="{69297015-C071-473B-B3C1-CDFA96B791E9}"/>
          </ac:spMkLst>
        </pc:spChg>
        <pc:spChg chg="mod">
          <ac:chgData name="Novelina, Tabhita" userId="3e50ddd1-b9a5-4f3a-a09c-6d957b8ee226" providerId="ADAL" clId="{C76AC71F-5FEB-4A13-9654-041F09FBE4FE}" dt="2024-12-18T05:50:09.178" v="752" actId="20577"/>
          <ac:spMkLst>
            <pc:docMk/>
            <pc:sldMk cId="3169913599" sldId="341"/>
            <ac:spMk id="8" creationId="{78A242CE-8D1F-40CD-AF2B-C34A30BA9DBD}"/>
          </ac:spMkLst>
        </pc:spChg>
      </pc:sldChg>
      <pc:sldChg chg="modSp mod">
        <pc:chgData name="Novelina, Tabhita" userId="3e50ddd1-b9a5-4f3a-a09c-6d957b8ee226" providerId="ADAL" clId="{C76AC71F-5FEB-4A13-9654-041F09FBE4FE}" dt="2024-12-18T05:49:46.036" v="698" actId="27636"/>
        <pc:sldMkLst>
          <pc:docMk/>
          <pc:sldMk cId="438337381" sldId="352"/>
        </pc:sldMkLst>
        <pc:spChg chg="mod">
          <ac:chgData name="Novelina, Tabhita" userId="3e50ddd1-b9a5-4f3a-a09c-6d957b8ee226" providerId="ADAL" clId="{C76AC71F-5FEB-4A13-9654-041F09FBE4FE}" dt="2024-12-18T05:49:46.036" v="698" actId="27636"/>
          <ac:spMkLst>
            <pc:docMk/>
            <pc:sldMk cId="438337381" sldId="352"/>
            <ac:spMk id="2" creationId="{AA411146-6074-4DAA-8D4B-8F5D2D21D1DC}"/>
          </ac:spMkLst>
        </pc:spChg>
      </pc:sldChg>
      <pc:sldChg chg="modSp mod">
        <pc:chgData name="Novelina, Tabhita" userId="3e50ddd1-b9a5-4f3a-a09c-6d957b8ee226" providerId="ADAL" clId="{C76AC71F-5FEB-4A13-9654-041F09FBE4FE}" dt="2024-12-18T05:49:19.436" v="680" actId="20577"/>
        <pc:sldMkLst>
          <pc:docMk/>
          <pc:sldMk cId="4021053466" sldId="357"/>
        </pc:sldMkLst>
        <pc:spChg chg="mod">
          <ac:chgData name="Novelina, Tabhita" userId="3e50ddd1-b9a5-4f3a-a09c-6d957b8ee226" providerId="ADAL" clId="{C76AC71F-5FEB-4A13-9654-041F09FBE4FE}" dt="2024-12-18T05:49:19.436" v="680" actId="20577"/>
          <ac:spMkLst>
            <pc:docMk/>
            <pc:sldMk cId="4021053466" sldId="357"/>
            <ac:spMk id="4" creationId="{9972C0FE-C616-4C4C-96DA-B7F8A2AFD692}"/>
          </ac:spMkLst>
        </pc:spChg>
      </pc:sldChg>
      <pc:sldChg chg="modSp del mod">
        <pc:chgData name="Novelina, Tabhita" userId="3e50ddd1-b9a5-4f3a-a09c-6d957b8ee226" providerId="ADAL" clId="{C76AC71F-5FEB-4A13-9654-041F09FBE4FE}" dt="2024-12-18T05:34:10.958" v="584" actId="207"/>
        <pc:sldMkLst>
          <pc:docMk/>
          <pc:sldMk cId="3567873436" sldId="362"/>
        </pc:sldMkLst>
        <pc:spChg chg="mod">
          <ac:chgData name="Novelina, Tabhita" userId="3e50ddd1-b9a5-4f3a-a09c-6d957b8ee226" providerId="ADAL" clId="{C76AC71F-5FEB-4A13-9654-041F09FBE4FE}" dt="2024-12-18T05:34:10.958" v="584" actId="207"/>
          <ac:spMkLst>
            <pc:docMk/>
            <pc:sldMk cId="3567873436" sldId="362"/>
            <ac:spMk id="3" creationId="{3D264D30-34FE-4259-B9F7-659D137E2FBA}"/>
          </ac:spMkLst>
        </pc:spChg>
      </pc:sldChg>
      <pc:sldChg chg="modSp del mod">
        <pc:chgData name="Novelina, Tabhita" userId="3e50ddd1-b9a5-4f3a-a09c-6d957b8ee226" providerId="ADAL" clId="{C76AC71F-5FEB-4A13-9654-041F09FBE4FE}" dt="2024-12-18T06:21:54.426" v="1083" actId="20577"/>
        <pc:sldMkLst>
          <pc:docMk/>
          <pc:sldMk cId="1376725020" sldId="366"/>
        </pc:sldMkLst>
        <pc:spChg chg="mod">
          <ac:chgData name="Novelina, Tabhita" userId="3e50ddd1-b9a5-4f3a-a09c-6d957b8ee226" providerId="ADAL" clId="{C76AC71F-5FEB-4A13-9654-041F09FBE4FE}" dt="2024-12-18T06:21:54.426" v="1083" actId="20577"/>
          <ac:spMkLst>
            <pc:docMk/>
            <pc:sldMk cId="1376725020" sldId="366"/>
            <ac:spMk id="3" creationId="{4C6D05ED-2D01-5D7C-5801-F378CB3DC160}"/>
          </ac:spMkLst>
        </pc:spChg>
      </pc:sldChg>
      <pc:sldChg chg="modSp del mod">
        <pc:chgData name="Novelina, Tabhita" userId="3e50ddd1-b9a5-4f3a-a09c-6d957b8ee226" providerId="ADAL" clId="{C76AC71F-5FEB-4A13-9654-041F09FBE4FE}" dt="2024-12-18T06:24:58.847" v="1085" actId="255"/>
        <pc:sldMkLst>
          <pc:docMk/>
          <pc:sldMk cId="3289195909" sldId="377"/>
        </pc:sldMkLst>
        <pc:spChg chg="mod">
          <ac:chgData name="Novelina, Tabhita" userId="3e50ddd1-b9a5-4f3a-a09c-6d957b8ee226" providerId="ADAL" clId="{C76AC71F-5FEB-4A13-9654-041F09FBE4FE}" dt="2024-12-18T06:24:58.847" v="1085" actId="255"/>
          <ac:spMkLst>
            <pc:docMk/>
            <pc:sldMk cId="3289195909" sldId="377"/>
            <ac:spMk id="6" creationId="{A4850957-A5A1-1DCA-B2F2-70B902AAC546}"/>
          </ac:spMkLst>
        </pc:spChg>
      </pc:sldChg>
      <pc:sldChg chg="addSp delSp modSp mod modCm">
        <pc:chgData name="Novelina, Tabhita" userId="3e50ddd1-b9a5-4f3a-a09c-6d957b8ee226" providerId="ADAL" clId="{C76AC71F-5FEB-4A13-9654-041F09FBE4FE}" dt="2024-12-18T05:29:46.763" v="564" actId="20577"/>
        <pc:sldMkLst>
          <pc:docMk/>
          <pc:sldMk cId="1996861383" sldId="379"/>
        </pc:sldMkLst>
        <pc:spChg chg="mod">
          <ac:chgData name="Novelina, Tabhita" userId="3e50ddd1-b9a5-4f3a-a09c-6d957b8ee226" providerId="ADAL" clId="{C76AC71F-5FEB-4A13-9654-041F09FBE4FE}" dt="2024-12-17T09:31:55.168" v="14" actId="20577"/>
          <ac:spMkLst>
            <pc:docMk/>
            <pc:sldMk cId="1996861383" sldId="379"/>
            <ac:spMk id="2" creationId="{69705C42-6709-1867-D15D-5E4A0ADA07DC}"/>
          </ac:spMkLst>
        </pc:spChg>
        <pc:spChg chg="mod">
          <ac:chgData name="Novelina, Tabhita" userId="3e50ddd1-b9a5-4f3a-a09c-6d957b8ee226" providerId="ADAL" clId="{C76AC71F-5FEB-4A13-9654-041F09FBE4FE}" dt="2024-12-17T09:32:24.574" v="38" actId="20577"/>
          <ac:spMkLst>
            <pc:docMk/>
            <pc:sldMk cId="1996861383" sldId="379"/>
            <ac:spMk id="4" creationId="{108EA429-A387-24D5-EF65-F19D36E08D82}"/>
          </ac:spMkLst>
        </pc:spChg>
        <pc:graphicFrameChg chg="add mod modGraphic">
          <ac:chgData name="Novelina, Tabhita" userId="3e50ddd1-b9a5-4f3a-a09c-6d957b8ee226" providerId="ADAL" clId="{C76AC71F-5FEB-4A13-9654-041F09FBE4FE}" dt="2024-12-18T05:29:46.763" v="564" actId="20577"/>
          <ac:graphicFrameMkLst>
            <pc:docMk/>
            <pc:sldMk cId="1996861383" sldId="379"/>
            <ac:graphicFrameMk id="3" creationId="{25418379-316F-57BC-FE97-2C06B10E7D23}"/>
          </ac:graphicFrameMkLst>
        </pc:graphicFrameChg>
        <pc:graphicFrameChg chg="del mod modGraphic">
          <ac:chgData name="Novelina, Tabhita" userId="3e50ddd1-b9a5-4f3a-a09c-6d957b8ee226" providerId="ADAL" clId="{C76AC71F-5FEB-4A13-9654-041F09FBE4FE}" dt="2024-12-17T11:02:13.968" v="478" actId="478"/>
          <ac:graphicFrameMkLst>
            <pc:docMk/>
            <pc:sldMk cId="1996861383" sldId="379"/>
            <ac:graphicFrameMk id="7" creationId="{6E319E4A-B148-318F-DEDE-5358855588F0}"/>
          </ac:graphicFrameMkLst>
        </pc:graphicFrameChg>
        <pc:extLst>
          <p:ext xmlns:p="http://schemas.openxmlformats.org/presentationml/2006/main" uri="{D6D511B9-2390-475A-947B-AFAB55BFBCF1}">
            <pc226:cmChg xmlns:pc226="http://schemas.microsoft.com/office/powerpoint/2022/06/main/command" chg="mod">
              <pc226:chgData name="Novelina, Tabhita" userId="3e50ddd1-b9a5-4f3a-a09c-6d957b8ee226" providerId="ADAL" clId="{C76AC71F-5FEB-4A13-9654-041F09FBE4FE}" dt="2024-12-17T09:31:55.168" v="14" actId="20577"/>
              <pc2:cmMkLst xmlns:pc2="http://schemas.microsoft.com/office/powerpoint/2019/9/main/command">
                <pc:docMk/>
                <pc:sldMk cId="1996861383" sldId="379"/>
                <pc2:cmMk id="{65DFB9AF-74DB-48F4-8C07-F6CED2C1A207}"/>
              </pc2:cmMkLst>
            </pc226:cmChg>
          </p:ext>
        </pc:extLst>
      </pc:sldChg>
      <pc:sldChg chg="del">
        <pc:chgData name="Novelina, Tabhita" userId="3e50ddd1-b9a5-4f3a-a09c-6d957b8ee226" providerId="ADAL" clId="{C76AC71F-5FEB-4A13-9654-041F09FBE4FE}" dt="2024-12-13T09:22:08.784" v="0" actId="2696"/>
        <pc:sldMkLst>
          <pc:docMk/>
          <pc:sldMk cId="3847828190" sldId="2147471396"/>
        </pc:sldMkLst>
      </pc:sldChg>
      <pc:sldChg chg="modSp mod">
        <pc:chgData name="Novelina, Tabhita" userId="3e50ddd1-b9a5-4f3a-a09c-6d957b8ee226" providerId="ADAL" clId="{C76AC71F-5FEB-4A13-9654-041F09FBE4FE}" dt="2024-12-17T10:56:38.737" v="477" actId="20577"/>
        <pc:sldMkLst>
          <pc:docMk/>
          <pc:sldMk cId="3304207027" sldId="2147478895"/>
        </pc:sldMkLst>
        <pc:spChg chg="mod">
          <ac:chgData name="Novelina, Tabhita" userId="3e50ddd1-b9a5-4f3a-a09c-6d957b8ee226" providerId="ADAL" clId="{C76AC71F-5FEB-4A13-9654-041F09FBE4FE}" dt="2024-12-17T10:56:30.085" v="474" actId="20577"/>
          <ac:spMkLst>
            <pc:docMk/>
            <pc:sldMk cId="3304207027" sldId="2147478895"/>
            <ac:spMk id="19" creationId="{B76E03B1-C9D1-4081-C279-F2AF85818839}"/>
          </ac:spMkLst>
        </pc:spChg>
        <pc:spChg chg="mod">
          <ac:chgData name="Novelina, Tabhita" userId="3e50ddd1-b9a5-4f3a-a09c-6d957b8ee226" providerId="ADAL" clId="{C76AC71F-5FEB-4A13-9654-041F09FBE4FE}" dt="2024-12-17T10:56:21.725" v="471" actId="20577"/>
          <ac:spMkLst>
            <pc:docMk/>
            <pc:sldMk cId="3304207027" sldId="2147478895"/>
            <ac:spMk id="20" creationId="{9A3A3066-EDE1-3211-190A-BCE1F8EA1096}"/>
          </ac:spMkLst>
        </pc:spChg>
        <pc:spChg chg="mod">
          <ac:chgData name="Novelina, Tabhita" userId="3e50ddd1-b9a5-4f3a-a09c-6d957b8ee226" providerId="ADAL" clId="{C76AC71F-5FEB-4A13-9654-041F09FBE4FE}" dt="2024-12-17T10:56:36.658" v="476"/>
          <ac:spMkLst>
            <pc:docMk/>
            <pc:sldMk cId="3304207027" sldId="2147478895"/>
            <ac:spMk id="21" creationId="{4438C3CD-89DF-F3D3-2D0B-CF457FDFA0BD}"/>
          </ac:spMkLst>
        </pc:spChg>
        <pc:spChg chg="mod">
          <ac:chgData name="Novelina, Tabhita" userId="3e50ddd1-b9a5-4f3a-a09c-6d957b8ee226" providerId="ADAL" clId="{C76AC71F-5FEB-4A13-9654-041F09FBE4FE}" dt="2024-12-17T10:56:38.737" v="477" actId="20577"/>
          <ac:spMkLst>
            <pc:docMk/>
            <pc:sldMk cId="3304207027" sldId="2147478895"/>
            <ac:spMk id="22" creationId="{601A36FD-0CCB-DFF3-0640-8CD843F4EE3D}"/>
          </ac:spMkLst>
        </pc:spChg>
      </pc:sldChg>
      <pc:sldChg chg="modSp add del ord">
        <pc:chgData name="Novelina, Tabhita" userId="3e50ddd1-b9a5-4f3a-a09c-6d957b8ee226" providerId="ADAL" clId="{C76AC71F-5FEB-4A13-9654-041F09FBE4FE}" dt="2024-12-18T06:10:58.120" v="1013" actId="2696"/>
        <pc:sldMkLst>
          <pc:docMk/>
          <pc:sldMk cId="3957262443" sldId="2147478896"/>
        </pc:sldMkLst>
        <pc:graphicFrameChg chg="mod">
          <ac:chgData name="Novelina, Tabhita" userId="3e50ddd1-b9a5-4f3a-a09c-6d957b8ee226" providerId="ADAL" clId="{C76AC71F-5FEB-4A13-9654-041F09FBE4FE}" dt="2024-12-18T05:48:56.507" v="679" actId="20577"/>
          <ac:graphicFrameMkLst>
            <pc:docMk/>
            <pc:sldMk cId="3957262443" sldId="2147478896"/>
            <ac:graphicFrameMk id="5" creationId="{9EB5C676-DB63-CB5C-1612-0C4B02F28904}"/>
          </ac:graphicFrameMkLst>
        </pc:graphicFrameChg>
      </pc:sldChg>
      <pc:sldChg chg="modSp mod">
        <pc:chgData name="Novelina, Tabhita" userId="3e50ddd1-b9a5-4f3a-a09c-6d957b8ee226" providerId="ADAL" clId="{C76AC71F-5FEB-4A13-9654-041F09FBE4FE}" dt="2024-12-18T05:34:52.986" v="596" actId="207"/>
        <pc:sldMkLst>
          <pc:docMk/>
          <pc:sldMk cId="3136679720" sldId="2147478897"/>
        </pc:sldMkLst>
        <pc:spChg chg="mod">
          <ac:chgData name="Novelina, Tabhita" userId="3e50ddd1-b9a5-4f3a-a09c-6d957b8ee226" providerId="ADAL" clId="{C76AC71F-5FEB-4A13-9654-041F09FBE4FE}" dt="2024-12-18T05:34:52.986" v="596" actId="207"/>
          <ac:spMkLst>
            <pc:docMk/>
            <pc:sldMk cId="3136679720" sldId="2147478897"/>
            <ac:spMk id="3" creationId="{BDAAE445-6C94-26B4-C8A7-7E84C222DC0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E1C97D-EE81-4C7B-9FDF-E51CB85139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0FD1F28-2DAB-4EF5-B6A3-6B9A5A0261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7E5776-FB40-4742-968A-6332F4A2EE00}" type="datetimeFigureOut">
              <a:rPr lang="en-GB" smtClean="0"/>
              <a:t>17/12/2024</a:t>
            </a:fld>
            <a:endParaRPr lang="en-GB"/>
          </a:p>
        </p:txBody>
      </p:sp>
      <p:sp>
        <p:nvSpPr>
          <p:cNvPr id="4" name="Footer Placeholder 3">
            <a:extLst>
              <a:ext uri="{FF2B5EF4-FFF2-40B4-BE49-F238E27FC236}">
                <a16:creationId xmlns:a16="http://schemas.microsoft.com/office/drawing/2014/main" id="{1E08DF98-82A1-435D-B6F6-EF60779D6E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6BC6BA2-D87A-4541-BA19-2F767E5EC9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85572C-A01C-4567-8CEB-EC682BAADE77}" type="slidenum">
              <a:rPr lang="en-GB" smtClean="0"/>
              <a:t>‹#›</a:t>
            </a:fld>
            <a:endParaRPr lang="en-GB"/>
          </a:p>
        </p:txBody>
      </p:sp>
    </p:spTree>
    <p:extLst>
      <p:ext uri="{BB962C8B-B14F-4D97-AF65-F5344CB8AC3E}">
        <p14:creationId xmlns:p14="http://schemas.microsoft.com/office/powerpoint/2010/main" val="3537755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39503B-2ED7-400E-BFAD-BE2E007317ED}" type="datetimeFigureOut">
              <a:rPr lang="en-GB" smtClean="0"/>
              <a:t>17/12/2024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C1329-C63B-4808-8D74-31FAD9BF468A}" type="slidenum">
              <a:rPr lang="en-GB" smtClean="0"/>
              <a:t>‹#›</a:t>
            </a:fld>
            <a:endParaRPr lang="en-GB"/>
          </a:p>
        </p:txBody>
      </p:sp>
    </p:spTree>
    <p:extLst>
      <p:ext uri="{BB962C8B-B14F-4D97-AF65-F5344CB8AC3E}">
        <p14:creationId xmlns:p14="http://schemas.microsoft.com/office/powerpoint/2010/main" val="77227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D097B-B485-17A0-E4FE-5F6ABF4C9A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CB5A89-7BE1-AB73-1409-AF64938214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CA25B2-D0CA-132E-4223-D7E2292D9253}"/>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4BE53749-429C-E006-AE62-522F2E3FA9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C1329-C63B-4808-8D74-31FAD9BF46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785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C1329-C63B-4808-8D74-31FAD9BF46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374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AC122-1871-B787-1195-869D4CE92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BDACA-F3F9-1CDD-99CE-BA6D3D0279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C1E8C6-CD48-B001-E90A-C3B186408F87}"/>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A4789FC2-886A-33A2-3F44-2CAAE804FD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C1329-C63B-4808-8D74-31FAD9BF46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9330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ukpact.co.uk/" TargetMode="External"/><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hyperlink" Target="http://www.ukpact.co.uk/" TargetMode="External"/><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hyperlink" Target="http://www.ukpact.co.uk/regional-fund/asean-gtf" TargetMode="External"/><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hyperlink" Target="http://www.ukpact.co.uk/" TargetMode="External"/><Relationship Id="rId1" Type="http://schemas.openxmlformats.org/officeDocument/2006/relationships/slideMaster" Target="../slideMasters/slideMaster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hyperlink" Target="http://www.ukpact.co.uk/regional-fund/asean-gtf" TargetMode="External"/><Relationship Id="rId1" Type="http://schemas.openxmlformats.org/officeDocument/2006/relationships/slideMaster" Target="../slideMasters/slideMaster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UK PACT)">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99CE8067-8890-480A-A6B6-B6C0646890A8}"/>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3" name="Picture Placeholder 2">
            <a:extLst>
              <a:ext uri="{FF2B5EF4-FFF2-40B4-BE49-F238E27FC236}">
                <a16:creationId xmlns:a16="http://schemas.microsoft.com/office/drawing/2014/main" id="{B9C98FBE-19B4-4C37-B365-353323AEEB86}"/>
              </a:ext>
            </a:extLst>
          </p:cNvPr>
          <p:cNvSpPr>
            <a:spLocks noGrp="1"/>
          </p:cNvSpPr>
          <p:nvPr>
            <p:ph type="pic" sz="quarter" idx="14" hasCustomPrompt="1"/>
          </p:nvPr>
        </p:nvSpPr>
        <p:spPr>
          <a:xfrm>
            <a:off x="4880480" y="929024"/>
            <a:ext cx="1915568" cy="1404103"/>
          </a:xfrm>
          <a:prstGeom prst="rect">
            <a:avLst/>
          </a:prstGeom>
        </p:spPr>
        <p:txBody>
          <a:bodyPr/>
          <a:lstStyle>
            <a:lvl1pPr marL="0" indent="0">
              <a:buNone/>
              <a:defRPr sz="1600"/>
            </a:lvl1pPr>
          </a:lstStyle>
          <a:p>
            <a:r>
              <a:rPr lang="en-GB"/>
              <a:t>Co-branding logo (if any)</a:t>
            </a:r>
          </a:p>
        </p:txBody>
      </p:sp>
      <p:sp>
        <p:nvSpPr>
          <p:cNvPr id="11" name="Text Placeholder 16">
            <a:extLst>
              <a:ext uri="{FF2B5EF4-FFF2-40B4-BE49-F238E27FC236}">
                <a16:creationId xmlns:a16="http://schemas.microsoft.com/office/drawing/2014/main" id="{5AEADE1A-4F81-4B42-B674-DAFC74644097}"/>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12" name="Straight Connector 11">
            <a:extLst>
              <a:ext uri="{FF2B5EF4-FFF2-40B4-BE49-F238E27FC236}">
                <a16:creationId xmlns:a16="http://schemas.microsoft.com/office/drawing/2014/main" id="{1E641CC3-003F-418A-9D26-745048368EC0}"/>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reeform: Shape 4">
            <a:extLst>
              <a:ext uri="{FF2B5EF4-FFF2-40B4-BE49-F238E27FC236}">
                <a16:creationId xmlns:a16="http://schemas.microsoft.com/office/drawing/2014/main" id="{6CEFE956-DD74-4A5E-BAD9-AFAD46FB024E}"/>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872061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60EC56-C50A-4CF9-9586-A4A8056E14CE}"/>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chemeClr val="accent3"/>
              </a:solidFill>
              <a:effectLst/>
              <a:uLnTx/>
              <a:uFillTx/>
              <a:latin typeface="Arial" panose="020B0604020202020204"/>
              <a:ea typeface="+mn-ea"/>
              <a:cs typeface="+mn-cs"/>
            </a:endParaRPr>
          </a:p>
        </p:txBody>
      </p:sp>
      <p:sp>
        <p:nvSpPr>
          <p:cNvPr id="8" name="Text Placeholder 7">
            <a:extLst>
              <a:ext uri="{FF2B5EF4-FFF2-40B4-BE49-F238E27FC236}">
                <a16:creationId xmlns:a16="http://schemas.microsoft.com/office/drawing/2014/main" id="{9FC06F8B-0462-47FA-AF13-0447F6FB62CE}"/>
              </a:ext>
            </a:extLst>
          </p:cNvPr>
          <p:cNvSpPr>
            <a:spLocks noGrp="1"/>
          </p:cNvSpPr>
          <p:nvPr>
            <p:ph type="body" sz="quarter" idx="12" hasCustomPrompt="1"/>
          </p:nvPr>
        </p:nvSpPr>
        <p:spPr>
          <a:xfrm>
            <a:off x="7125353" y="2780219"/>
            <a:ext cx="5356800" cy="1295388"/>
          </a:xfrm>
          <a:prstGeom prst="rect">
            <a:avLst/>
          </a:prstGeom>
        </p:spPr>
        <p:txBody>
          <a:bodyPr lIns="0" tIns="0" rIns="0" bIns="0" anchor="b"/>
          <a:lstStyle>
            <a:lvl1pPr marL="0" indent="0">
              <a:buNone/>
              <a:defRPr sz="4400">
                <a:solidFill>
                  <a:schemeClr val="accent1"/>
                </a:solidFill>
                <a:latin typeface="+mj-lt"/>
              </a:defRPr>
            </a:lvl1pPr>
          </a:lstStyle>
          <a:p>
            <a:pPr lvl="0"/>
            <a:br>
              <a:rPr lang="en-GB"/>
            </a:br>
            <a:r>
              <a:rPr lang="en-GB"/>
              <a:t>Section</a:t>
            </a:r>
            <a:br>
              <a:rPr lang="en-GB"/>
            </a:br>
            <a:r>
              <a:rPr lang="en-GB"/>
              <a:t>Title</a:t>
            </a:r>
          </a:p>
        </p:txBody>
      </p:sp>
      <p:cxnSp>
        <p:nvCxnSpPr>
          <p:cNvPr id="9" name="Straight Connector 8">
            <a:extLst>
              <a:ext uri="{FF2B5EF4-FFF2-40B4-BE49-F238E27FC236}">
                <a16:creationId xmlns:a16="http://schemas.microsoft.com/office/drawing/2014/main" id="{9678115D-4140-47E0-8462-BF0DFEB7557B}"/>
              </a:ext>
            </a:extLst>
          </p:cNvPr>
          <p:cNvCxnSpPr>
            <a:cxnSpLocks/>
          </p:cNvCxnSpPr>
          <p:nvPr userDrawn="1"/>
        </p:nvCxnSpPr>
        <p:spPr>
          <a:xfrm>
            <a:off x="7134589" y="4215633"/>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872BAD7-2266-4006-AF73-9ECF441333BF}"/>
              </a:ext>
            </a:extLst>
          </p:cNvPr>
          <p:cNvSpPr>
            <a:spLocks noGrp="1"/>
          </p:cNvSpPr>
          <p:nvPr>
            <p:ph type="body" sz="quarter" idx="13" hasCustomPrompt="1"/>
          </p:nvPr>
        </p:nvSpPr>
        <p:spPr>
          <a:xfrm>
            <a:off x="515938" y="1346200"/>
            <a:ext cx="4995862" cy="4165600"/>
          </a:xfrm>
        </p:spPr>
        <p:txBody>
          <a:bodyPr anchor="ctr">
            <a:noAutofit/>
          </a:bodyPr>
          <a:lstStyle>
            <a:lvl1pPr marL="0" indent="0" algn="ctr">
              <a:buNone/>
              <a:defRPr sz="27000">
                <a:solidFill>
                  <a:schemeClr val="bg1"/>
                </a:solidFill>
                <a:latin typeface="+mj-lt"/>
              </a:defRPr>
            </a:lvl1pPr>
          </a:lstStyle>
          <a:p>
            <a:pPr lvl="0"/>
            <a:r>
              <a:rPr lang="en-GB"/>
              <a:t>0#</a:t>
            </a:r>
          </a:p>
        </p:txBody>
      </p:sp>
    </p:spTree>
    <p:extLst>
      <p:ext uri="{BB962C8B-B14F-4D97-AF65-F5344CB8AC3E}">
        <p14:creationId xmlns:p14="http://schemas.microsoft.com/office/powerpoint/2010/main" val="2949048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with imag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26499A4-4043-47DB-AB2C-D1EA200BC2BB}"/>
              </a:ext>
            </a:extLst>
          </p:cNvPr>
          <p:cNvSpPr>
            <a:spLocks noGrp="1"/>
          </p:cNvSpPr>
          <p:nvPr>
            <p:ph type="pic" sz="quarter" idx="10"/>
          </p:nvPr>
        </p:nvSpPr>
        <p:spPr>
          <a:xfrm>
            <a:off x="6096000" y="0"/>
            <a:ext cx="6096000" cy="6858000"/>
          </a:xfrm>
          <a:custGeom>
            <a:avLst/>
            <a:gdLst>
              <a:gd name="connsiteX0" fmla="*/ 1006469 w 6096000"/>
              <a:gd name="connsiteY0" fmla="*/ 4171409 h 6858000"/>
              <a:gd name="connsiteX1" fmla="*/ 2001498 w 6096000"/>
              <a:gd name="connsiteY1" fmla="*/ 6858000 h 6858000"/>
              <a:gd name="connsiteX2" fmla="*/ 11438 w 6096000"/>
              <a:gd name="connsiteY2" fmla="*/ 6858000 h 6858000"/>
              <a:gd name="connsiteX3" fmla="*/ 0 w 6096000"/>
              <a:gd name="connsiteY3" fmla="*/ 0 h 6858000"/>
              <a:gd name="connsiteX4" fmla="*/ 6096000 w 6096000"/>
              <a:gd name="connsiteY4" fmla="*/ 0 h 6858000"/>
              <a:gd name="connsiteX5" fmla="*/ 6096000 w 6096000"/>
              <a:gd name="connsiteY5" fmla="*/ 3 h 6858000"/>
              <a:gd name="connsiteX6" fmla="*/ 4876799 w 6096000"/>
              <a:gd name="connsiteY6" fmla="*/ 3 h 6858000"/>
              <a:gd name="connsiteX7" fmla="*/ 6096000 w 6096000"/>
              <a:gd name="connsiteY7" fmla="*/ 3917814 h 6858000"/>
              <a:gd name="connsiteX8" fmla="*/ 6096000 w 6096000"/>
              <a:gd name="connsiteY8" fmla="*/ 6858000 h 6858000"/>
              <a:gd name="connsiteX9" fmla="*/ 2499967 w 6096000"/>
              <a:gd name="connsiteY9" fmla="*/ 6858000 h 6858000"/>
              <a:gd name="connsiteX10" fmla="*/ 0 w 6096000"/>
              <a:gd name="connsiteY10"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1006469" y="4171409"/>
                </a:moveTo>
                <a:lnTo>
                  <a:pt x="2001498" y="6858000"/>
                </a:lnTo>
                <a:lnTo>
                  <a:pt x="11438" y="6858000"/>
                </a:lnTo>
                <a:close/>
                <a:moveTo>
                  <a:pt x="0" y="0"/>
                </a:moveTo>
                <a:lnTo>
                  <a:pt x="6096000" y="0"/>
                </a:lnTo>
                <a:lnTo>
                  <a:pt x="6096000" y="3"/>
                </a:lnTo>
                <a:lnTo>
                  <a:pt x="4876799" y="3"/>
                </a:lnTo>
                <a:lnTo>
                  <a:pt x="6096000" y="3917814"/>
                </a:lnTo>
                <a:lnTo>
                  <a:pt x="6096000" y="6858000"/>
                </a:lnTo>
                <a:lnTo>
                  <a:pt x="2499967" y="6858000"/>
                </a:lnTo>
                <a:lnTo>
                  <a:pt x="0" y="3"/>
                </a:lnTo>
                <a:close/>
              </a:path>
            </a:pathLst>
          </a:custGeom>
          <a:noFill/>
        </p:spPr>
        <p:txBody>
          <a:bodyPr wrap="square">
            <a:noAutofit/>
          </a:bodyPr>
          <a:lstStyle/>
          <a:p>
            <a:endParaRPr lang="en-GB"/>
          </a:p>
        </p:txBody>
      </p:sp>
      <p:sp>
        <p:nvSpPr>
          <p:cNvPr id="17" name="Text Placeholder 7">
            <a:extLst>
              <a:ext uri="{FF2B5EF4-FFF2-40B4-BE49-F238E27FC236}">
                <a16:creationId xmlns:a16="http://schemas.microsoft.com/office/drawing/2014/main" id="{4AB99030-BB93-4FF2-A869-BA3B71EF7830}"/>
              </a:ext>
            </a:extLst>
          </p:cNvPr>
          <p:cNvSpPr>
            <a:spLocks noGrp="1"/>
          </p:cNvSpPr>
          <p:nvPr>
            <p:ph type="body" sz="quarter" idx="12" hasCustomPrompt="1"/>
          </p:nvPr>
        </p:nvSpPr>
        <p:spPr>
          <a:xfrm>
            <a:off x="944666" y="1972733"/>
            <a:ext cx="4996800" cy="2102874"/>
          </a:xfrm>
          <a:prstGeom prst="rect">
            <a:avLst/>
          </a:prstGeom>
        </p:spPr>
        <p:txBody>
          <a:bodyPr lIns="0" tIns="0" rIns="0" bIns="0" anchor="b"/>
          <a:lstStyle>
            <a:lvl1pPr marL="0" indent="0">
              <a:buNone/>
              <a:defRPr sz="4400">
                <a:solidFill>
                  <a:schemeClr val="accent1"/>
                </a:solidFill>
                <a:latin typeface="+mj-lt"/>
              </a:defRPr>
            </a:lvl1pPr>
          </a:lstStyle>
          <a:p>
            <a:pPr lvl="0"/>
            <a:br>
              <a:rPr lang="en-GB"/>
            </a:br>
            <a:r>
              <a:rPr lang="en-GB"/>
              <a:t>Section</a:t>
            </a:r>
            <a:br>
              <a:rPr lang="en-GB"/>
            </a:br>
            <a:r>
              <a:rPr lang="en-GB"/>
              <a:t>Title</a:t>
            </a:r>
          </a:p>
        </p:txBody>
      </p:sp>
      <p:cxnSp>
        <p:nvCxnSpPr>
          <p:cNvPr id="5" name="Straight Connector 4">
            <a:extLst>
              <a:ext uri="{FF2B5EF4-FFF2-40B4-BE49-F238E27FC236}">
                <a16:creationId xmlns:a16="http://schemas.microsoft.com/office/drawing/2014/main" id="{25270AE7-CF0E-4E66-ADB1-3B543F3DC697}"/>
              </a:ext>
            </a:extLst>
          </p:cNvPr>
          <p:cNvCxnSpPr>
            <a:cxnSpLocks/>
          </p:cNvCxnSpPr>
          <p:nvPr userDrawn="1"/>
        </p:nvCxnSpPr>
        <p:spPr>
          <a:xfrm>
            <a:off x="972374" y="4234105"/>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57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E051C491-8ECC-4BA7-9BEC-F388A5078B19}"/>
              </a:ext>
            </a:extLst>
          </p:cNvPr>
          <p:cNvSpPr>
            <a:spLocks noGrp="1"/>
          </p:cNvSpPr>
          <p:nvPr>
            <p:ph type="body" sz="quarter" idx="11" hasCustomPrompt="1"/>
          </p:nvPr>
        </p:nvSpPr>
        <p:spPr>
          <a:xfrm>
            <a:off x="515937" y="549275"/>
            <a:ext cx="11160125"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cxnSp>
        <p:nvCxnSpPr>
          <p:cNvPr id="5" name="Straight Connector 4">
            <a:extLst>
              <a:ext uri="{FF2B5EF4-FFF2-40B4-BE49-F238E27FC236}">
                <a16:creationId xmlns:a16="http://schemas.microsoft.com/office/drawing/2014/main" id="{04BA5998-6F94-43C5-A099-908965AEE99C}"/>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9" name="Content Placeholder 11">
            <a:extLst>
              <a:ext uri="{FF2B5EF4-FFF2-40B4-BE49-F238E27FC236}">
                <a16:creationId xmlns:a16="http://schemas.microsoft.com/office/drawing/2014/main" id="{7F312CC6-D897-4E9E-BF48-6AD769422AC3}"/>
              </a:ext>
            </a:extLst>
          </p:cNvPr>
          <p:cNvSpPr>
            <a:spLocks noGrp="1"/>
          </p:cNvSpPr>
          <p:nvPr>
            <p:ph sz="quarter" idx="13" hasCustomPrompt="1"/>
          </p:nvPr>
        </p:nvSpPr>
        <p:spPr>
          <a:xfrm>
            <a:off x="515938" y="1671780"/>
            <a:ext cx="11160125" cy="4646181"/>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sp>
        <p:nvSpPr>
          <p:cNvPr id="2" name="TextBox 1">
            <a:extLst>
              <a:ext uri="{FF2B5EF4-FFF2-40B4-BE49-F238E27FC236}">
                <a16:creationId xmlns:a16="http://schemas.microsoft.com/office/drawing/2014/main" id="{F8029646-86D6-4BC1-98FB-EF812D2CE0CA}"/>
              </a:ext>
            </a:extLst>
          </p:cNvPr>
          <p:cNvSpPr txBox="1"/>
          <p:nvPr userDrawn="1"/>
        </p:nvSpPr>
        <p:spPr>
          <a:xfrm>
            <a:off x="470832" y="6476240"/>
            <a:ext cx="3816246"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2330710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669500"/>
            <a:ext cx="11160125"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2" name="TextBox 1">
            <a:extLst>
              <a:ext uri="{FF2B5EF4-FFF2-40B4-BE49-F238E27FC236}">
                <a16:creationId xmlns:a16="http://schemas.microsoft.com/office/drawing/2014/main" id="{F11DC87D-ABE7-CFCB-5392-9C466110A7A7}"/>
              </a:ext>
            </a:extLst>
          </p:cNvPr>
          <p:cNvSpPr txBox="1"/>
          <p:nvPr userDrawn="1"/>
        </p:nvSpPr>
        <p:spPr>
          <a:xfrm>
            <a:off x="470832" y="6476240"/>
            <a:ext cx="3816246"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1420264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Text + Shap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E051C491-8ECC-4BA7-9BEC-F388A5078B19}"/>
              </a:ext>
            </a:extLst>
          </p:cNvPr>
          <p:cNvSpPr>
            <a:spLocks noGrp="1"/>
          </p:cNvSpPr>
          <p:nvPr>
            <p:ph type="body" sz="quarter" idx="11" hasCustomPrompt="1"/>
          </p:nvPr>
        </p:nvSpPr>
        <p:spPr>
          <a:xfrm>
            <a:off x="527549" y="549274"/>
            <a:ext cx="7519699"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cxnSp>
        <p:nvCxnSpPr>
          <p:cNvPr id="5" name="Straight Connector 4">
            <a:extLst>
              <a:ext uri="{FF2B5EF4-FFF2-40B4-BE49-F238E27FC236}">
                <a16:creationId xmlns:a16="http://schemas.microsoft.com/office/drawing/2014/main" id="{04BA5998-6F94-43C5-A099-908965AEE99C}"/>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9" name="Content Placeholder 11">
            <a:extLst>
              <a:ext uri="{FF2B5EF4-FFF2-40B4-BE49-F238E27FC236}">
                <a16:creationId xmlns:a16="http://schemas.microsoft.com/office/drawing/2014/main" id="{7F312CC6-D897-4E9E-BF48-6AD769422AC3}"/>
              </a:ext>
            </a:extLst>
          </p:cNvPr>
          <p:cNvSpPr>
            <a:spLocks noGrp="1"/>
          </p:cNvSpPr>
          <p:nvPr>
            <p:ph sz="quarter" idx="13" hasCustomPrompt="1"/>
          </p:nvPr>
        </p:nvSpPr>
        <p:spPr>
          <a:xfrm>
            <a:off x="515939" y="1671292"/>
            <a:ext cx="7519698"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sp>
        <p:nvSpPr>
          <p:cNvPr id="4" name="Freeform: Shape 3">
            <a:extLst>
              <a:ext uri="{FF2B5EF4-FFF2-40B4-BE49-F238E27FC236}">
                <a16:creationId xmlns:a16="http://schemas.microsoft.com/office/drawing/2014/main" id="{637CC9ED-1E88-4782-ACB9-C11EA2FF1DBD}"/>
              </a:ext>
            </a:extLst>
          </p:cNvPr>
          <p:cNvSpPr/>
          <p:nvPr userDrawn="1"/>
        </p:nvSpPr>
        <p:spPr>
          <a:xfrm>
            <a:off x="8274708" y="0"/>
            <a:ext cx="3917292"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TextBox 5">
            <a:extLst>
              <a:ext uri="{FF2B5EF4-FFF2-40B4-BE49-F238E27FC236}">
                <a16:creationId xmlns:a16="http://schemas.microsoft.com/office/drawing/2014/main" id="{9909BEC9-B749-6AF7-F7CE-ADDAC43792ED}"/>
              </a:ext>
            </a:extLst>
          </p:cNvPr>
          <p:cNvSpPr txBox="1"/>
          <p:nvPr userDrawn="1"/>
        </p:nvSpPr>
        <p:spPr>
          <a:xfrm>
            <a:off x="470832" y="6476240"/>
            <a:ext cx="3816246"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3275443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Subtitle + Text + Shap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8" y="549276"/>
            <a:ext cx="7538170"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671292"/>
            <a:ext cx="7538170"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9" y="926465"/>
            <a:ext cx="7538170" cy="338138"/>
          </a:xfrm>
          <a:prstGeom prst="rect">
            <a:avLst/>
          </a:prstGeom>
        </p:spPr>
        <p:txBody>
          <a:bodyPr lIns="0" tIns="0" rIns="0" bIns="0" anchor="b"/>
          <a:lstStyle>
            <a:lvl1pPr marL="0" indent="0">
              <a:buNone/>
              <a:defRPr sz="1800" b="1"/>
            </a:lvl1pPr>
          </a:lstStyle>
          <a:p>
            <a:pPr lvl="0"/>
            <a:r>
              <a:rPr lang="en-GB"/>
              <a:t>Subtitle</a:t>
            </a:r>
          </a:p>
        </p:txBody>
      </p:sp>
      <p:sp>
        <p:nvSpPr>
          <p:cNvPr id="2" name="Freeform: Shape 1">
            <a:extLst>
              <a:ext uri="{FF2B5EF4-FFF2-40B4-BE49-F238E27FC236}">
                <a16:creationId xmlns:a16="http://schemas.microsoft.com/office/drawing/2014/main" id="{3CE398DC-B101-429E-89E6-533CFD29966C}"/>
              </a:ext>
            </a:extLst>
          </p:cNvPr>
          <p:cNvSpPr/>
          <p:nvPr userDrawn="1"/>
        </p:nvSpPr>
        <p:spPr>
          <a:xfrm>
            <a:off x="8274708" y="0"/>
            <a:ext cx="3917292"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TextBox 5">
            <a:extLst>
              <a:ext uri="{FF2B5EF4-FFF2-40B4-BE49-F238E27FC236}">
                <a16:creationId xmlns:a16="http://schemas.microsoft.com/office/drawing/2014/main" id="{20467988-2926-C1A3-CAC1-A5FDD8909B8C}"/>
              </a:ext>
            </a:extLst>
          </p:cNvPr>
          <p:cNvSpPr txBox="1"/>
          <p:nvPr userDrawn="1"/>
        </p:nvSpPr>
        <p:spPr>
          <a:xfrm>
            <a:off x="470832" y="6476240"/>
            <a:ext cx="3816246"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3797305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Text (Half/Hal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C1C6F2-EB77-4564-AF82-9F07F79FAAB9}"/>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710271"/>
            <a:ext cx="5432280"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DB2CD757-A2DB-4D22-8EC4-51AF5937A2E2}"/>
              </a:ext>
            </a:extLst>
          </p:cNvPr>
          <p:cNvSpPr>
            <a:spLocks noGrp="1"/>
          </p:cNvSpPr>
          <p:nvPr>
            <p:ph sz="quarter" idx="15" hasCustomPrompt="1"/>
          </p:nvPr>
        </p:nvSpPr>
        <p:spPr>
          <a:xfrm>
            <a:off x="6243784" y="1710271"/>
            <a:ext cx="5432280" cy="3428995"/>
          </a:xfrm>
          <a:prstGeom prst="rect">
            <a:avLst/>
          </a:prstGeom>
        </p:spPr>
        <p:txBody>
          <a:bodyPr lIns="0" tIns="0" rIns="0" bIns="0" numCol="1" spcCol="540000"/>
          <a:lstStyle>
            <a:lvl1pPr marL="0" indent="0">
              <a:buNone/>
              <a:defRPr sz="1800" b="0" i="0">
                <a:solidFill>
                  <a:schemeClr val="bg1"/>
                </a:solidFill>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9" name="Text Placeholder 14">
            <a:extLst>
              <a:ext uri="{FF2B5EF4-FFF2-40B4-BE49-F238E27FC236}">
                <a16:creationId xmlns:a16="http://schemas.microsoft.com/office/drawing/2014/main" id="{BEDD09D1-7DF8-4E44-B70F-CB73900EB968}"/>
              </a:ext>
            </a:extLst>
          </p:cNvPr>
          <p:cNvSpPr>
            <a:spLocks noGrp="1"/>
          </p:cNvSpPr>
          <p:nvPr>
            <p:ph type="body" sz="quarter" idx="11" hasCustomPrompt="1"/>
          </p:nvPr>
        </p:nvSpPr>
        <p:spPr>
          <a:xfrm>
            <a:off x="527549" y="549274"/>
            <a:ext cx="5568451"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sp>
        <p:nvSpPr>
          <p:cNvPr id="2" name="TextBox 1">
            <a:extLst>
              <a:ext uri="{FF2B5EF4-FFF2-40B4-BE49-F238E27FC236}">
                <a16:creationId xmlns:a16="http://schemas.microsoft.com/office/drawing/2014/main" id="{E675F47D-2C30-D7F5-67BA-C109D44520AB}"/>
              </a:ext>
            </a:extLst>
          </p:cNvPr>
          <p:cNvSpPr txBox="1"/>
          <p:nvPr userDrawn="1"/>
        </p:nvSpPr>
        <p:spPr>
          <a:xfrm>
            <a:off x="470832" y="6476240"/>
            <a:ext cx="3816246"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1012314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title + Text (Half/Hal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C1C6F2-EB77-4564-AF82-9F07F79FAAB9}"/>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8" y="549276"/>
            <a:ext cx="5506172"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710271"/>
            <a:ext cx="5432280"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9" y="926465"/>
            <a:ext cx="5506172" cy="338138"/>
          </a:xfrm>
          <a:prstGeom prst="rect">
            <a:avLst/>
          </a:prstGeom>
        </p:spPr>
        <p:txBody>
          <a:bodyPr lIns="0" tIns="0" rIns="0" bIns="0" anchor="b"/>
          <a:lstStyle>
            <a:lvl1pPr marL="0" indent="0">
              <a:buNone/>
              <a:defRPr sz="1800" b="1"/>
            </a:lvl1pPr>
          </a:lstStyle>
          <a:p>
            <a:pPr lvl="0"/>
            <a:r>
              <a:rPr lang="en-GB"/>
              <a:t>Subtitle</a:t>
            </a:r>
          </a:p>
        </p:txBody>
      </p:sp>
      <p:sp>
        <p:nvSpPr>
          <p:cNvPr id="12" name="Content Placeholder 11">
            <a:extLst>
              <a:ext uri="{FF2B5EF4-FFF2-40B4-BE49-F238E27FC236}">
                <a16:creationId xmlns:a16="http://schemas.microsoft.com/office/drawing/2014/main" id="{DB2CD757-A2DB-4D22-8EC4-51AF5937A2E2}"/>
              </a:ext>
            </a:extLst>
          </p:cNvPr>
          <p:cNvSpPr>
            <a:spLocks noGrp="1"/>
          </p:cNvSpPr>
          <p:nvPr>
            <p:ph sz="quarter" idx="15" hasCustomPrompt="1"/>
          </p:nvPr>
        </p:nvSpPr>
        <p:spPr>
          <a:xfrm>
            <a:off x="6243784" y="1710271"/>
            <a:ext cx="5432280" cy="3428995"/>
          </a:xfrm>
          <a:prstGeom prst="rect">
            <a:avLst/>
          </a:prstGeom>
        </p:spPr>
        <p:txBody>
          <a:bodyPr lIns="0" tIns="0" rIns="0" bIns="0" numCol="1" spcCol="540000"/>
          <a:lstStyle>
            <a:lvl1pPr marL="0" indent="0">
              <a:buNone/>
              <a:defRPr sz="1800" b="0" i="0">
                <a:solidFill>
                  <a:schemeClr val="bg1"/>
                </a:solidFill>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2" name="TextBox 1">
            <a:extLst>
              <a:ext uri="{FF2B5EF4-FFF2-40B4-BE49-F238E27FC236}">
                <a16:creationId xmlns:a16="http://schemas.microsoft.com/office/drawing/2014/main" id="{A35878F5-8994-48A8-A9AB-6217BAB5354E}"/>
              </a:ext>
            </a:extLst>
          </p:cNvPr>
          <p:cNvSpPr txBox="1"/>
          <p:nvPr userDrawn="1"/>
        </p:nvSpPr>
        <p:spPr>
          <a:xfrm>
            <a:off x="470832" y="6476240"/>
            <a:ext cx="3816246"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1809618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Subtitle + Text + Imag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7036407" cy="351867"/>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671292"/>
            <a:ext cx="7036329"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3" name="Picture Placeholder 15">
            <a:extLst>
              <a:ext uri="{FF2B5EF4-FFF2-40B4-BE49-F238E27FC236}">
                <a16:creationId xmlns:a16="http://schemas.microsoft.com/office/drawing/2014/main" id="{C4558F93-99D3-4E7E-A973-F0DEA4D9AB46}"/>
              </a:ext>
            </a:extLst>
          </p:cNvPr>
          <p:cNvSpPr>
            <a:spLocks noGrp="1"/>
          </p:cNvSpPr>
          <p:nvPr>
            <p:ph type="pic" sz="quarter" idx="10" hasCustomPrompt="1"/>
          </p:nvPr>
        </p:nvSpPr>
        <p:spPr>
          <a:xfrm>
            <a:off x="8043332" y="0"/>
            <a:ext cx="4148667" cy="6858000"/>
          </a:xfrm>
          <a:custGeom>
            <a:avLst/>
            <a:gdLst>
              <a:gd name="connsiteX0" fmla="*/ 1006469 w 6096000"/>
              <a:gd name="connsiteY0" fmla="*/ 4171409 h 6858000"/>
              <a:gd name="connsiteX1" fmla="*/ 2001498 w 6096000"/>
              <a:gd name="connsiteY1" fmla="*/ 6858000 h 6858000"/>
              <a:gd name="connsiteX2" fmla="*/ 11438 w 6096000"/>
              <a:gd name="connsiteY2" fmla="*/ 6858000 h 6858000"/>
              <a:gd name="connsiteX3" fmla="*/ 0 w 6096000"/>
              <a:gd name="connsiteY3" fmla="*/ 0 h 6858000"/>
              <a:gd name="connsiteX4" fmla="*/ 6096000 w 6096000"/>
              <a:gd name="connsiteY4" fmla="*/ 0 h 6858000"/>
              <a:gd name="connsiteX5" fmla="*/ 6096000 w 6096000"/>
              <a:gd name="connsiteY5" fmla="*/ 3 h 6858000"/>
              <a:gd name="connsiteX6" fmla="*/ 4876799 w 6096000"/>
              <a:gd name="connsiteY6" fmla="*/ 3 h 6858000"/>
              <a:gd name="connsiteX7" fmla="*/ 6096000 w 6096000"/>
              <a:gd name="connsiteY7" fmla="*/ 3917814 h 6858000"/>
              <a:gd name="connsiteX8" fmla="*/ 6096000 w 6096000"/>
              <a:gd name="connsiteY8" fmla="*/ 6858000 h 6858000"/>
              <a:gd name="connsiteX9" fmla="*/ 2499967 w 6096000"/>
              <a:gd name="connsiteY9" fmla="*/ 6858000 h 6858000"/>
              <a:gd name="connsiteX10" fmla="*/ 0 w 6096000"/>
              <a:gd name="connsiteY10"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1006469" y="4171409"/>
                </a:moveTo>
                <a:lnTo>
                  <a:pt x="2001498" y="6858000"/>
                </a:lnTo>
                <a:lnTo>
                  <a:pt x="11438" y="6858000"/>
                </a:lnTo>
                <a:close/>
                <a:moveTo>
                  <a:pt x="0" y="0"/>
                </a:moveTo>
                <a:lnTo>
                  <a:pt x="6096000" y="0"/>
                </a:lnTo>
                <a:lnTo>
                  <a:pt x="6096000" y="3"/>
                </a:lnTo>
                <a:lnTo>
                  <a:pt x="4876799" y="3"/>
                </a:lnTo>
                <a:lnTo>
                  <a:pt x="6096000" y="3917814"/>
                </a:lnTo>
                <a:lnTo>
                  <a:pt x="6096000" y="6858000"/>
                </a:lnTo>
                <a:lnTo>
                  <a:pt x="2499967" y="6858000"/>
                </a:lnTo>
                <a:lnTo>
                  <a:pt x="0" y="3"/>
                </a:lnTo>
                <a:close/>
              </a:path>
            </a:pathLst>
          </a:custGeom>
          <a:noFill/>
        </p:spPr>
        <p:txBody>
          <a:bodyPr wrap="square" anchor="ctr">
            <a:noAutofit/>
          </a:bodyPr>
          <a:lstStyle>
            <a:lvl1pPr marL="0" indent="0">
              <a:buNone/>
              <a:defRPr/>
            </a:lvl1pPr>
          </a:lstStyle>
          <a:p>
            <a:r>
              <a:rPr lang="en-GB"/>
              <a:t>Click to add image</a:t>
            </a:r>
          </a:p>
        </p:txBody>
      </p:sp>
      <p:sp>
        <p:nvSpPr>
          <p:cNvPr id="14" name="Text Placeholder 9">
            <a:extLst>
              <a:ext uri="{FF2B5EF4-FFF2-40B4-BE49-F238E27FC236}">
                <a16:creationId xmlns:a16="http://schemas.microsoft.com/office/drawing/2014/main" id="{68D31D99-80C9-41FB-82D5-1CE21B1E41A4}"/>
              </a:ext>
            </a:extLst>
          </p:cNvPr>
          <p:cNvSpPr>
            <a:spLocks noGrp="1"/>
          </p:cNvSpPr>
          <p:nvPr>
            <p:ph type="body" sz="quarter" idx="14" hasCustomPrompt="1"/>
          </p:nvPr>
        </p:nvSpPr>
        <p:spPr>
          <a:xfrm>
            <a:off x="515938" y="926465"/>
            <a:ext cx="7038000" cy="338138"/>
          </a:xfrm>
          <a:prstGeom prst="rect">
            <a:avLst/>
          </a:prstGeom>
        </p:spPr>
        <p:txBody>
          <a:bodyPr lIns="0" tIns="0" rIns="0" bIns="0" anchor="b"/>
          <a:lstStyle>
            <a:lvl1pPr marL="0" indent="0">
              <a:buNone/>
              <a:defRPr sz="1800" b="1"/>
            </a:lvl1pPr>
          </a:lstStyle>
          <a:p>
            <a:pPr lvl="0"/>
            <a:r>
              <a:rPr lang="en-GB"/>
              <a:t>Subtitle</a:t>
            </a:r>
          </a:p>
        </p:txBody>
      </p:sp>
      <p:sp>
        <p:nvSpPr>
          <p:cNvPr id="2" name="TextBox 1">
            <a:extLst>
              <a:ext uri="{FF2B5EF4-FFF2-40B4-BE49-F238E27FC236}">
                <a16:creationId xmlns:a16="http://schemas.microsoft.com/office/drawing/2014/main" id="{89846F04-5795-502A-8475-B56641B89A7B}"/>
              </a:ext>
            </a:extLst>
          </p:cNvPr>
          <p:cNvSpPr txBox="1"/>
          <p:nvPr userDrawn="1"/>
        </p:nvSpPr>
        <p:spPr>
          <a:xfrm>
            <a:off x="470832" y="6476240"/>
            <a:ext cx="3816246"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67251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Subtitle + 2 Column">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710271"/>
            <a:ext cx="5580061"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2" name="Rectangle 1">
            <a:extLst>
              <a:ext uri="{FF2B5EF4-FFF2-40B4-BE49-F238E27FC236}">
                <a16:creationId xmlns:a16="http://schemas.microsoft.com/office/drawing/2014/main" id="{5C645F69-D767-4CC6-9DAD-745D1204B141}"/>
              </a:ext>
            </a:extLst>
          </p:cNvPr>
          <p:cNvSpPr/>
          <p:nvPr userDrawn="1"/>
        </p:nvSpPr>
        <p:spPr>
          <a:xfrm>
            <a:off x="6155267" y="1588166"/>
            <a:ext cx="5520796" cy="3678101"/>
          </a:xfrm>
          <a:prstGeom prst="rect">
            <a:avLst/>
          </a:prstGeom>
          <a:solidFill>
            <a:srgbClr val="F4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72289A93-D101-4FAE-B94B-D761FD7D9AE3}"/>
              </a:ext>
            </a:extLst>
          </p:cNvPr>
          <p:cNvSpPr>
            <a:spLocks noGrp="1"/>
          </p:cNvSpPr>
          <p:nvPr>
            <p:ph type="body" sz="quarter" idx="15"/>
          </p:nvPr>
        </p:nvSpPr>
        <p:spPr>
          <a:xfrm>
            <a:off x="6223000" y="1709738"/>
            <a:ext cx="5376863" cy="3472053"/>
          </a:xfrm>
          <a:prstGeom prst="rect">
            <a:avLst/>
          </a:prstGeom>
        </p:spPr>
        <p:txBody>
          <a:bodyPr/>
          <a:lstStyle>
            <a:lvl1pPr marL="0" indent="0">
              <a:buNone/>
              <a:defRPr sz="1800"/>
            </a:lvl1pPr>
          </a:lstStyle>
          <a:p>
            <a:pPr lvl="0"/>
            <a:endParaRPr lang="en-GB"/>
          </a:p>
        </p:txBody>
      </p:sp>
      <p:sp>
        <p:nvSpPr>
          <p:cNvPr id="16" name="Text Placeholder 15">
            <a:extLst>
              <a:ext uri="{FF2B5EF4-FFF2-40B4-BE49-F238E27FC236}">
                <a16:creationId xmlns:a16="http://schemas.microsoft.com/office/drawing/2014/main" id="{DF4F2D81-8C58-423B-A289-9C330D8AF484}"/>
              </a:ext>
            </a:extLst>
          </p:cNvPr>
          <p:cNvSpPr>
            <a:spLocks noGrp="1"/>
          </p:cNvSpPr>
          <p:nvPr>
            <p:ph type="body" sz="quarter" idx="16"/>
          </p:nvPr>
        </p:nvSpPr>
        <p:spPr>
          <a:xfrm>
            <a:off x="515938" y="5359400"/>
            <a:ext cx="11160125" cy="679450"/>
          </a:xfrm>
          <a:prstGeom prst="rect">
            <a:avLst/>
          </a:prstGeom>
          <a:solidFill>
            <a:schemeClr val="accent1"/>
          </a:solidFill>
          <a:effectLst>
            <a:outerShdw blurRad="50800" dist="38100" dir="2700000" algn="tl" rotWithShape="0">
              <a:prstClr val="black">
                <a:alpha val="40000"/>
              </a:prstClr>
            </a:outerShdw>
          </a:effectLst>
        </p:spPr>
        <p:txBody>
          <a:bodyPr anchor="ctr"/>
          <a:lstStyle>
            <a:lvl1pPr marL="0" indent="0" algn="ctr">
              <a:buNone/>
              <a:defRPr sz="1800" b="1">
                <a:solidFill>
                  <a:schemeClr val="bg1"/>
                </a:solidFill>
              </a:defRPr>
            </a:lvl1pPr>
          </a:lstStyle>
          <a:p>
            <a:pPr lvl="0"/>
            <a:endParaRPr lang="en-GB"/>
          </a:p>
        </p:txBody>
      </p:sp>
      <p:sp>
        <p:nvSpPr>
          <p:cNvPr id="6" name="TextBox 5">
            <a:extLst>
              <a:ext uri="{FF2B5EF4-FFF2-40B4-BE49-F238E27FC236}">
                <a16:creationId xmlns:a16="http://schemas.microsoft.com/office/drawing/2014/main" id="{DD6CDFE5-766E-E661-ACBF-7CD332D1E8EC}"/>
              </a:ext>
            </a:extLst>
          </p:cNvPr>
          <p:cNvSpPr txBox="1"/>
          <p:nvPr userDrawn="1"/>
        </p:nvSpPr>
        <p:spPr>
          <a:xfrm>
            <a:off x="470832" y="6476240"/>
            <a:ext cx="3816246"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2406224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CP)">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DBC7CAFF-D445-4AB3-96A1-44607222E32F}"/>
              </a:ext>
            </a:extLst>
          </p:cNvPr>
          <p:cNvSpPr>
            <a:spLocks noGrp="1"/>
          </p:cNvSpPr>
          <p:nvPr>
            <p:ph type="body" sz="quarter" idx="13" hasCustomPrompt="1"/>
          </p:nvPr>
        </p:nvSpPr>
        <p:spPr>
          <a:xfrm>
            <a:off x="525174" y="2761962"/>
            <a:ext cx="7510462"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5" name="Text Placeholder 16">
            <a:extLst>
              <a:ext uri="{FF2B5EF4-FFF2-40B4-BE49-F238E27FC236}">
                <a16:creationId xmlns:a16="http://schemas.microsoft.com/office/drawing/2014/main" id="{E33BCFA2-3CF4-4795-8F64-95F7AC66143F}"/>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6" name="Straight Connector 25">
            <a:extLst>
              <a:ext uri="{FF2B5EF4-FFF2-40B4-BE49-F238E27FC236}">
                <a16:creationId xmlns:a16="http://schemas.microsoft.com/office/drawing/2014/main" id="{3555DF4E-8B67-4AC5-BB25-170537857626}"/>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reeform: Shape 1">
            <a:extLst>
              <a:ext uri="{FF2B5EF4-FFF2-40B4-BE49-F238E27FC236}">
                <a16:creationId xmlns:a16="http://schemas.microsoft.com/office/drawing/2014/main" id="{CB506C5D-C171-42F6-A3DB-E4BE955B428A}"/>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5" name="Picture 4" descr="A black background with blue text&#10;&#10;Description automatically generated">
            <a:extLst>
              <a:ext uri="{FF2B5EF4-FFF2-40B4-BE49-F238E27FC236}">
                <a16:creationId xmlns:a16="http://schemas.microsoft.com/office/drawing/2014/main" id="{10E0E867-FA8F-C8E8-FBBD-BE12F882F6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744" y="241886"/>
            <a:ext cx="4864618" cy="1624587"/>
          </a:xfrm>
          <a:prstGeom prst="rect">
            <a:avLst/>
          </a:prstGeom>
        </p:spPr>
      </p:pic>
    </p:spTree>
    <p:extLst>
      <p:ext uri="{BB962C8B-B14F-4D97-AF65-F5344CB8AC3E}">
        <p14:creationId xmlns:p14="http://schemas.microsoft.com/office/powerpoint/2010/main" val="2164227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Subtitle + 3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BD21959-35F9-4EFB-A177-51FD899E7A7C}"/>
              </a:ext>
            </a:extLst>
          </p:cNvPr>
          <p:cNvSpPr/>
          <p:nvPr userDrawn="1"/>
        </p:nvSpPr>
        <p:spPr>
          <a:xfrm>
            <a:off x="4206394" y="1589949"/>
            <a:ext cx="3792297" cy="4173542"/>
          </a:xfrm>
          <a:prstGeom prst="rect">
            <a:avLst/>
          </a:prstGeom>
          <a:solidFill>
            <a:srgbClr val="F4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4">
            <a:extLst>
              <a:ext uri="{FF2B5EF4-FFF2-40B4-BE49-F238E27FC236}">
                <a16:creationId xmlns:a16="http://schemas.microsoft.com/office/drawing/2014/main" id="{259B53E4-B28A-4F5F-A7B2-B9C4BE21C3CA}"/>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4" name="Straight Connector 3">
            <a:extLst>
              <a:ext uri="{FF2B5EF4-FFF2-40B4-BE49-F238E27FC236}">
                <a16:creationId xmlns:a16="http://schemas.microsoft.com/office/drawing/2014/main" id="{921B1DFF-8E93-41C4-BD52-146CEEE151A6}"/>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5" name="Text Placeholder 9">
            <a:extLst>
              <a:ext uri="{FF2B5EF4-FFF2-40B4-BE49-F238E27FC236}">
                <a16:creationId xmlns:a16="http://schemas.microsoft.com/office/drawing/2014/main" id="{8A21845C-DFC8-4FDB-AAF8-F32C752BAC41}"/>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6" name="Content Placeholder 11">
            <a:extLst>
              <a:ext uri="{FF2B5EF4-FFF2-40B4-BE49-F238E27FC236}">
                <a16:creationId xmlns:a16="http://schemas.microsoft.com/office/drawing/2014/main" id="{1715C3BC-6F96-4FD9-912E-E3CDC46B41D0}"/>
              </a:ext>
            </a:extLst>
          </p:cNvPr>
          <p:cNvSpPr>
            <a:spLocks noGrp="1"/>
          </p:cNvSpPr>
          <p:nvPr>
            <p:ph sz="quarter" idx="13" hasCustomPrompt="1"/>
          </p:nvPr>
        </p:nvSpPr>
        <p:spPr>
          <a:xfrm>
            <a:off x="515938" y="1710271"/>
            <a:ext cx="3600000" cy="404856"/>
          </a:xfrm>
          <a:prstGeom prst="rect">
            <a:avLst/>
          </a:prstGeom>
        </p:spPr>
        <p:txBody>
          <a:bodyPr lIns="0" tIns="0" rIns="0" bIns="0" numCol="1" spcCol="540000"/>
          <a:lstStyle>
            <a:lvl1pPr marL="0" indent="0">
              <a:buNone/>
              <a:defRPr sz="1800" b="0" i="0">
                <a:solidFill>
                  <a:schemeClr val="accent1"/>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8" name="Content Placeholder 11">
            <a:extLst>
              <a:ext uri="{FF2B5EF4-FFF2-40B4-BE49-F238E27FC236}">
                <a16:creationId xmlns:a16="http://schemas.microsoft.com/office/drawing/2014/main" id="{3AA3C1B6-DE6D-4E77-86EC-94AB10977CD2}"/>
              </a:ext>
            </a:extLst>
          </p:cNvPr>
          <p:cNvSpPr>
            <a:spLocks noGrp="1"/>
          </p:cNvSpPr>
          <p:nvPr>
            <p:ph sz="quarter" idx="16" hasCustomPrompt="1"/>
          </p:nvPr>
        </p:nvSpPr>
        <p:spPr>
          <a:xfrm>
            <a:off x="8076062" y="2106663"/>
            <a:ext cx="3600000" cy="3509046"/>
          </a:xfrm>
          <a:prstGeom prst="rect">
            <a:avLst/>
          </a:prstGeom>
        </p:spPr>
        <p:txBody>
          <a:bodyPr lIns="0" tIns="0" rIns="0" bIns="0" numCol="1" spcCol="540000"/>
          <a:lstStyle>
            <a:lvl1pPr>
              <a:defRPr lang="en-GB" sz="1600" b="0" i="0" dirty="0">
                <a:cs typeface="Arial" panose="020B0604020202020204" pitchFamily="34" charset="0"/>
              </a:defRPr>
            </a:lvl1pPr>
          </a:lstStyle>
          <a:p>
            <a:pPr marL="342900" lvl="0" indent="-342900">
              <a:buClr>
                <a:schemeClr val="accent1"/>
              </a:buClr>
              <a:buFont typeface="+mj-lt"/>
              <a:buAutoNum type="arabicPeriod"/>
            </a:pPr>
            <a:r>
              <a:rPr lang="en-GB"/>
              <a:t>Click to add text</a:t>
            </a:r>
          </a:p>
        </p:txBody>
      </p:sp>
      <p:sp>
        <p:nvSpPr>
          <p:cNvPr id="9" name="Content Placeholder 11">
            <a:extLst>
              <a:ext uri="{FF2B5EF4-FFF2-40B4-BE49-F238E27FC236}">
                <a16:creationId xmlns:a16="http://schemas.microsoft.com/office/drawing/2014/main" id="{2C758D47-4C87-4859-A9E3-EDE8696743CA}"/>
              </a:ext>
            </a:extLst>
          </p:cNvPr>
          <p:cNvSpPr>
            <a:spLocks noGrp="1"/>
          </p:cNvSpPr>
          <p:nvPr>
            <p:ph sz="quarter" idx="17" hasCustomPrompt="1"/>
          </p:nvPr>
        </p:nvSpPr>
        <p:spPr>
          <a:xfrm>
            <a:off x="515938" y="2106663"/>
            <a:ext cx="3600000" cy="3509046"/>
          </a:xfrm>
          <a:prstGeom prst="rect">
            <a:avLst/>
          </a:prstGeom>
        </p:spPr>
        <p:txBody>
          <a:bodyPr lIns="0" tIns="0" rIns="0" bIns="0" numCol="1" spcCol="540000"/>
          <a:lstStyle>
            <a:lvl1pPr marL="342900" indent="-342900">
              <a:buClr>
                <a:schemeClr val="accent1"/>
              </a:buClr>
              <a:buFont typeface="+mj-lt"/>
              <a:buAutoNum type="arabicPeriod"/>
              <a:defRPr sz="16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0" name="Content Placeholder 11">
            <a:extLst>
              <a:ext uri="{FF2B5EF4-FFF2-40B4-BE49-F238E27FC236}">
                <a16:creationId xmlns:a16="http://schemas.microsoft.com/office/drawing/2014/main" id="{6CAE19C8-7D3C-4A2E-8693-22EB6831CCD8}"/>
              </a:ext>
            </a:extLst>
          </p:cNvPr>
          <p:cNvSpPr>
            <a:spLocks noGrp="1"/>
          </p:cNvSpPr>
          <p:nvPr>
            <p:ph sz="quarter" idx="18" hasCustomPrompt="1"/>
          </p:nvPr>
        </p:nvSpPr>
        <p:spPr>
          <a:xfrm>
            <a:off x="8076063" y="1710271"/>
            <a:ext cx="3600000" cy="404856"/>
          </a:xfrm>
          <a:prstGeom prst="rect">
            <a:avLst/>
          </a:prstGeom>
        </p:spPr>
        <p:txBody>
          <a:bodyPr lIns="0" tIns="0" rIns="0" bIns="0" numCol="1" spcCol="540000"/>
          <a:lstStyle>
            <a:lvl1pPr marL="0" indent="0">
              <a:buNone/>
              <a:defRPr sz="1800" b="0" i="0">
                <a:solidFill>
                  <a:schemeClr val="accent1"/>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3" name="Content Placeholder 11">
            <a:extLst>
              <a:ext uri="{FF2B5EF4-FFF2-40B4-BE49-F238E27FC236}">
                <a16:creationId xmlns:a16="http://schemas.microsoft.com/office/drawing/2014/main" id="{F9F6E32F-6AD7-4737-9AB5-CD84D388D3BC}"/>
              </a:ext>
            </a:extLst>
          </p:cNvPr>
          <p:cNvSpPr>
            <a:spLocks noGrp="1"/>
          </p:cNvSpPr>
          <p:nvPr>
            <p:ph sz="quarter" idx="19" hasCustomPrompt="1"/>
          </p:nvPr>
        </p:nvSpPr>
        <p:spPr>
          <a:xfrm>
            <a:off x="4296000" y="1710271"/>
            <a:ext cx="3600000" cy="404856"/>
          </a:xfrm>
          <a:prstGeom prst="rect">
            <a:avLst/>
          </a:prstGeom>
        </p:spPr>
        <p:txBody>
          <a:bodyPr lIns="0" tIns="0" rIns="0" bIns="0" numCol="1" spcCol="540000"/>
          <a:lstStyle>
            <a:lvl1pPr marL="0" indent="0">
              <a:buNone/>
              <a:defRPr sz="1800" b="0" i="0">
                <a:solidFill>
                  <a:schemeClr val="accent2"/>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5" name="Text Placeholder 14">
            <a:extLst>
              <a:ext uri="{FF2B5EF4-FFF2-40B4-BE49-F238E27FC236}">
                <a16:creationId xmlns:a16="http://schemas.microsoft.com/office/drawing/2014/main" id="{B3E1493D-4BBB-4C8F-A791-4F914478ED5E}"/>
              </a:ext>
            </a:extLst>
          </p:cNvPr>
          <p:cNvSpPr>
            <a:spLocks noGrp="1"/>
          </p:cNvSpPr>
          <p:nvPr>
            <p:ph type="body" sz="quarter" idx="20" hasCustomPrompt="1"/>
          </p:nvPr>
        </p:nvSpPr>
        <p:spPr>
          <a:xfrm>
            <a:off x="4295775" y="2106663"/>
            <a:ext cx="3600450" cy="3509046"/>
          </a:xfrm>
          <a:prstGeom prst="rect">
            <a:avLst/>
          </a:prstGeom>
        </p:spPr>
        <p:txBody>
          <a:bodyPr/>
          <a:lstStyle>
            <a:lvl1pPr marL="342900" indent="-342900">
              <a:buClr>
                <a:schemeClr val="accent2"/>
              </a:buClr>
              <a:buFont typeface="+mj-lt"/>
              <a:buAutoNum type="arabicPeriod"/>
              <a:defRPr sz="1600"/>
            </a:lvl1pPr>
          </a:lstStyle>
          <a:p>
            <a:pPr lvl="0"/>
            <a:r>
              <a:rPr lang="en-GB"/>
              <a:t>Click to add text</a:t>
            </a:r>
          </a:p>
        </p:txBody>
      </p:sp>
      <p:sp>
        <p:nvSpPr>
          <p:cNvPr id="2" name="TextBox 1">
            <a:extLst>
              <a:ext uri="{FF2B5EF4-FFF2-40B4-BE49-F238E27FC236}">
                <a16:creationId xmlns:a16="http://schemas.microsoft.com/office/drawing/2014/main" id="{E93781C4-2F55-85EF-51C3-08BE1CE79590}"/>
              </a:ext>
            </a:extLst>
          </p:cNvPr>
          <p:cNvSpPr txBox="1"/>
          <p:nvPr userDrawn="1"/>
        </p:nvSpPr>
        <p:spPr>
          <a:xfrm>
            <a:off x="470832" y="6476240"/>
            <a:ext cx="3816246"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3393587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Subtitle + List 3">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11" name="Text Placeholder 10">
            <a:extLst>
              <a:ext uri="{FF2B5EF4-FFF2-40B4-BE49-F238E27FC236}">
                <a16:creationId xmlns:a16="http://schemas.microsoft.com/office/drawing/2014/main" id="{4D87DD3D-F004-4CE4-96FD-AC9D99B192FA}"/>
              </a:ext>
            </a:extLst>
          </p:cNvPr>
          <p:cNvSpPr>
            <a:spLocks noGrp="1"/>
          </p:cNvSpPr>
          <p:nvPr>
            <p:ph type="body" sz="quarter" idx="15" hasCustomPrompt="1"/>
          </p:nvPr>
        </p:nvSpPr>
        <p:spPr>
          <a:xfrm>
            <a:off x="1345667" y="2095480"/>
            <a:ext cx="7200000" cy="1080000"/>
          </a:xfrm>
          <a:prstGeom prst="rect">
            <a:avLst/>
          </a:prstGeom>
        </p:spPr>
        <p:txBody>
          <a:bodyPr lIns="0" tIns="0" rIns="0" bIns="0"/>
          <a:lstStyle>
            <a:lvl1pPr marL="0" indent="0">
              <a:buNone/>
              <a:defRPr sz="1600" b="0"/>
            </a:lvl1pPr>
          </a:lstStyle>
          <a:p>
            <a:pPr lvl="0"/>
            <a:r>
              <a:rPr lang="en-GB"/>
              <a:t>Click to add text</a:t>
            </a:r>
          </a:p>
        </p:txBody>
      </p:sp>
      <p:sp>
        <p:nvSpPr>
          <p:cNvPr id="13" name="Text Placeholder 12">
            <a:extLst>
              <a:ext uri="{FF2B5EF4-FFF2-40B4-BE49-F238E27FC236}">
                <a16:creationId xmlns:a16="http://schemas.microsoft.com/office/drawing/2014/main" id="{E57BBCDF-F563-440B-8597-EDE6E35A43A2}"/>
              </a:ext>
            </a:extLst>
          </p:cNvPr>
          <p:cNvSpPr>
            <a:spLocks noGrp="1"/>
          </p:cNvSpPr>
          <p:nvPr>
            <p:ph type="body" sz="quarter" idx="16" hasCustomPrompt="1"/>
          </p:nvPr>
        </p:nvSpPr>
        <p:spPr>
          <a:xfrm>
            <a:off x="397400" y="2095000"/>
            <a:ext cx="889000" cy="1080000"/>
          </a:xfrm>
          <a:prstGeom prst="rect">
            <a:avLst/>
          </a:prstGeom>
        </p:spPr>
        <p:txBody>
          <a:bodyPr anchor="ctr"/>
          <a:lstStyle>
            <a:lvl1pPr marL="0" indent="0">
              <a:buNone/>
              <a:defRPr sz="8800" b="0">
                <a:solidFill>
                  <a:srgbClr val="002062"/>
                </a:solidFill>
                <a:latin typeface="+mj-lt"/>
              </a:defRPr>
            </a:lvl1pPr>
          </a:lstStyle>
          <a:p>
            <a:pPr lvl="0"/>
            <a:r>
              <a:rPr lang="en-GB" sz="8800">
                <a:latin typeface="+mj-lt"/>
              </a:rPr>
              <a:t>1</a:t>
            </a:r>
            <a:endParaRPr lang="en-GB"/>
          </a:p>
        </p:txBody>
      </p:sp>
      <p:sp>
        <p:nvSpPr>
          <p:cNvPr id="14" name="Text Placeholder 10">
            <a:extLst>
              <a:ext uri="{FF2B5EF4-FFF2-40B4-BE49-F238E27FC236}">
                <a16:creationId xmlns:a16="http://schemas.microsoft.com/office/drawing/2014/main" id="{49492BEE-3211-459B-88EE-123D97BCCEE4}"/>
              </a:ext>
            </a:extLst>
          </p:cNvPr>
          <p:cNvSpPr>
            <a:spLocks noGrp="1"/>
          </p:cNvSpPr>
          <p:nvPr>
            <p:ph type="body" sz="quarter" idx="17" hasCustomPrompt="1"/>
          </p:nvPr>
        </p:nvSpPr>
        <p:spPr>
          <a:xfrm>
            <a:off x="1345667" y="4851535"/>
            <a:ext cx="7200000" cy="1080000"/>
          </a:xfrm>
          <a:prstGeom prst="rect">
            <a:avLst/>
          </a:prstGeom>
        </p:spPr>
        <p:txBody>
          <a:bodyPr lIns="0" tIns="0" rIns="0" bIns="0"/>
          <a:lstStyle>
            <a:lvl1pPr marL="0" indent="0">
              <a:buNone/>
              <a:defRPr sz="1600"/>
            </a:lvl1pPr>
          </a:lstStyle>
          <a:p>
            <a:pPr lvl="0"/>
            <a:r>
              <a:rPr lang="en-GB"/>
              <a:t>Click to add text</a:t>
            </a:r>
          </a:p>
        </p:txBody>
      </p:sp>
      <p:sp>
        <p:nvSpPr>
          <p:cNvPr id="15" name="Text Placeholder 12">
            <a:extLst>
              <a:ext uri="{FF2B5EF4-FFF2-40B4-BE49-F238E27FC236}">
                <a16:creationId xmlns:a16="http://schemas.microsoft.com/office/drawing/2014/main" id="{7D60536D-3F9A-4D6B-B511-69318B021796}"/>
              </a:ext>
            </a:extLst>
          </p:cNvPr>
          <p:cNvSpPr>
            <a:spLocks noGrp="1"/>
          </p:cNvSpPr>
          <p:nvPr>
            <p:ph type="body" sz="quarter" idx="18" hasCustomPrompt="1"/>
          </p:nvPr>
        </p:nvSpPr>
        <p:spPr>
          <a:xfrm>
            <a:off x="397400" y="4851055"/>
            <a:ext cx="889000" cy="1080000"/>
          </a:xfrm>
          <a:prstGeom prst="rect">
            <a:avLst/>
          </a:prstGeom>
        </p:spPr>
        <p:txBody>
          <a:bodyPr anchor="ctr"/>
          <a:lstStyle>
            <a:lvl1pPr marL="0" indent="0">
              <a:buNone/>
              <a:defRPr sz="8800">
                <a:solidFill>
                  <a:srgbClr val="002062"/>
                </a:solidFill>
                <a:latin typeface="+mj-lt"/>
              </a:defRPr>
            </a:lvl1pPr>
          </a:lstStyle>
          <a:p>
            <a:pPr lvl="0"/>
            <a:r>
              <a:rPr lang="en-GB" sz="8800">
                <a:latin typeface="+mj-lt"/>
              </a:rPr>
              <a:t>3</a:t>
            </a:r>
            <a:endParaRPr lang="en-GB"/>
          </a:p>
        </p:txBody>
      </p:sp>
      <p:sp>
        <p:nvSpPr>
          <p:cNvPr id="16" name="Text Placeholder 12">
            <a:extLst>
              <a:ext uri="{FF2B5EF4-FFF2-40B4-BE49-F238E27FC236}">
                <a16:creationId xmlns:a16="http://schemas.microsoft.com/office/drawing/2014/main" id="{E1C0E36F-9ACF-4BBD-B2BD-586898EFAF11}"/>
              </a:ext>
            </a:extLst>
          </p:cNvPr>
          <p:cNvSpPr>
            <a:spLocks noGrp="1"/>
          </p:cNvSpPr>
          <p:nvPr>
            <p:ph type="body" sz="quarter" idx="19" hasCustomPrompt="1"/>
          </p:nvPr>
        </p:nvSpPr>
        <p:spPr>
          <a:xfrm>
            <a:off x="10765111" y="3473027"/>
            <a:ext cx="889000" cy="1080000"/>
          </a:xfrm>
          <a:prstGeom prst="rect">
            <a:avLst/>
          </a:prstGeom>
        </p:spPr>
        <p:txBody>
          <a:bodyPr anchor="ctr"/>
          <a:lstStyle>
            <a:lvl1pPr marL="0" indent="0">
              <a:buNone/>
              <a:defRPr sz="8800" b="0">
                <a:solidFill>
                  <a:srgbClr val="002062"/>
                </a:solidFill>
                <a:latin typeface="+mj-lt"/>
              </a:defRPr>
            </a:lvl1pPr>
          </a:lstStyle>
          <a:p>
            <a:pPr lvl="0"/>
            <a:r>
              <a:rPr lang="en-GB" sz="8800">
                <a:latin typeface="+mj-lt"/>
              </a:rPr>
              <a:t>2</a:t>
            </a:r>
            <a:endParaRPr lang="en-GB"/>
          </a:p>
        </p:txBody>
      </p:sp>
      <p:sp>
        <p:nvSpPr>
          <p:cNvPr id="17" name="Text Placeholder 10">
            <a:extLst>
              <a:ext uri="{FF2B5EF4-FFF2-40B4-BE49-F238E27FC236}">
                <a16:creationId xmlns:a16="http://schemas.microsoft.com/office/drawing/2014/main" id="{295946AE-606B-4A9F-AFB5-77F4385112F9}"/>
              </a:ext>
            </a:extLst>
          </p:cNvPr>
          <p:cNvSpPr>
            <a:spLocks noGrp="1"/>
          </p:cNvSpPr>
          <p:nvPr>
            <p:ph type="body" sz="quarter" idx="20" hasCustomPrompt="1"/>
          </p:nvPr>
        </p:nvSpPr>
        <p:spPr>
          <a:xfrm>
            <a:off x="3496200" y="3473027"/>
            <a:ext cx="7200000" cy="1080000"/>
          </a:xfrm>
          <a:prstGeom prst="rect">
            <a:avLst/>
          </a:prstGeom>
        </p:spPr>
        <p:txBody>
          <a:bodyPr lIns="0" tIns="0" rIns="0" bIns="0"/>
          <a:lstStyle>
            <a:lvl1pPr marL="0" indent="0" algn="r">
              <a:buNone/>
              <a:defRPr sz="1600" b="0"/>
            </a:lvl1pPr>
          </a:lstStyle>
          <a:p>
            <a:pPr lvl="0"/>
            <a:r>
              <a:rPr lang="en-GB"/>
              <a:t>Click to add text</a:t>
            </a:r>
          </a:p>
        </p:txBody>
      </p:sp>
      <p:sp>
        <p:nvSpPr>
          <p:cNvPr id="19" name="Picture Placeholder 18">
            <a:extLst>
              <a:ext uri="{FF2B5EF4-FFF2-40B4-BE49-F238E27FC236}">
                <a16:creationId xmlns:a16="http://schemas.microsoft.com/office/drawing/2014/main" id="{739DB259-62D4-41AB-B772-7D25ACA80D7A}"/>
              </a:ext>
            </a:extLst>
          </p:cNvPr>
          <p:cNvSpPr>
            <a:spLocks noGrp="1"/>
          </p:cNvSpPr>
          <p:nvPr>
            <p:ph type="pic" sz="quarter" idx="21" hasCustomPrompt="1"/>
          </p:nvPr>
        </p:nvSpPr>
        <p:spPr>
          <a:xfrm>
            <a:off x="9202363" y="2095500"/>
            <a:ext cx="1493837" cy="1074738"/>
          </a:xfrm>
          <a:prstGeom prst="rect">
            <a:avLst/>
          </a:prstGeom>
        </p:spPr>
        <p:txBody>
          <a:bodyPr/>
          <a:lstStyle>
            <a:lvl1pPr marL="0" indent="0">
              <a:buNone/>
              <a:defRPr sz="2000"/>
            </a:lvl1pPr>
          </a:lstStyle>
          <a:p>
            <a:r>
              <a:rPr lang="en-GB"/>
              <a:t>Icon or picture</a:t>
            </a:r>
          </a:p>
        </p:txBody>
      </p:sp>
      <p:sp>
        <p:nvSpPr>
          <p:cNvPr id="20" name="Picture Placeholder 18">
            <a:extLst>
              <a:ext uri="{FF2B5EF4-FFF2-40B4-BE49-F238E27FC236}">
                <a16:creationId xmlns:a16="http://schemas.microsoft.com/office/drawing/2014/main" id="{3A1E4223-B1F2-4629-A08B-77032C21C3EF}"/>
              </a:ext>
            </a:extLst>
          </p:cNvPr>
          <p:cNvSpPr>
            <a:spLocks noGrp="1"/>
          </p:cNvSpPr>
          <p:nvPr>
            <p:ph type="pic" sz="quarter" idx="22" hasCustomPrompt="1"/>
          </p:nvPr>
        </p:nvSpPr>
        <p:spPr>
          <a:xfrm>
            <a:off x="9202362" y="4856317"/>
            <a:ext cx="1493837" cy="1074738"/>
          </a:xfrm>
          <a:prstGeom prst="rect">
            <a:avLst/>
          </a:prstGeom>
        </p:spPr>
        <p:txBody>
          <a:bodyPr/>
          <a:lstStyle>
            <a:lvl1pPr marL="0" indent="0">
              <a:buNone/>
              <a:defRPr sz="2000"/>
            </a:lvl1pPr>
          </a:lstStyle>
          <a:p>
            <a:r>
              <a:rPr lang="en-GB"/>
              <a:t>Icon or picture</a:t>
            </a:r>
          </a:p>
        </p:txBody>
      </p:sp>
      <p:sp>
        <p:nvSpPr>
          <p:cNvPr id="21" name="Picture Placeholder 18">
            <a:extLst>
              <a:ext uri="{FF2B5EF4-FFF2-40B4-BE49-F238E27FC236}">
                <a16:creationId xmlns:a16="http://schemas.microsoft.com/office/drawing/2014/main" id="{F3E3A0BA-8AC4-4189-987C-C58238DCE13E}"/>
              </a:ext>
            </a:extLst>
          </p:cNvPr>
          <p:cNvSpPr>
            <a:spLocks noGrp="1"/>
          </p:cNvSpPr>
          <p:nvPr>
            <p:ph type="pic" sz="quarter" idx="23" hasCustomPrompt="1"/>
          </p:nvPr>
        </p:nvSpPr>
        <p:spPr>
          <a:xfrm>
            <a:off x="1345667" y="3478289"/>
            <a:ext cx="1493837" cy="1074738"/>
          </a:xfrm>
          <a:prstGeom prst="rect">
            <a:avLst/>
          </a:prstGeom>
        </p:spPr>
        <p:txBody>
          <a:bodyPr/>
          <a:lstStyle>
            <a:lvl1pPr marL="0" indent="0">
              <a:buNone/>
              <a:defRPr sz="2000"/>
            </a:lvl1pPr>
          </a:lstStyle>
          <a:p>
            <a:r>
              <a:rPr lang="en-GB"/>
              <a:t>Icon or picture</a:t>
            </a:r>
          </a:p>
        </p:txBody>
      </p:sp>
      <p:sp>
        <p:nvSpPr>
          <p:cNvPr id="2" name="TextBox 1">
            <a:extLst>
              <a:ext uri="{FF2B5EF4-FFF2-40B4-BE49-F238E27FC236}">
                <a16:creationId xmlns:a16="http://schemas.microsoft.com/office/drawing/2014/main" id="{7CFC1A9C-9E42-A679-D3BA-1BB5C39D5A4C}"/>
              </a:ext>
            </a:extLst>
          </p:cNvPr>
          <p:cNvSpPr txBox="1"/>
          <p:nvPr userDrawn="1"/>
        </p:nvSpPr>
        <p:spPr>
          <a:xfrm>
            <a:off x="470832" y="6476240"/>
            <a:ext cx="3816246"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3915677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Subtitle + Icons + List 3 (navy)">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3446B252-76ED-400B-B8F0-67A9EE4EDCB6}"/>
              </a:ext>
            </a:extLst>
          </p:cNvPr>
          <p:cNvSpPr>
            <a:spLocks noGrp="1"/>
          </p:cNvSpPr>
          <p:nvPr>
            <p:ph type="pic" sz="quarter" idx="14" hasCustomPrompt="1"/>
          </p:nvPr>
        </p:nvSpPr>
        <p:spPr>
          <a:xfrm>
            <a:off x="1113537" y="1681310"/>
            <a:ext cx="1944000" cy="1944000"/>
          </a:xfrm>
          <a:prstGeom prst="ellipse">
            <a:avLst/>
          </a:prstGeom>
          <a:ln w="28575">
            <a:solidFill>
              <a:schemeClr val="accent1"/>
            </a:solidFill>
          </a:ln>
        </p:spPr>
        <p:txBody>
          <a:bodyPr anchor="ctr"/>
          <a:lstStyle>
            <a:lvl1pPr marL="0" indent="0" algn="ctr">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Icon or picture</a:t>
            </a:r>
          </a:p>
        </p:txBody>
      </p:sp>
      <p:sp>
        <p:nvSpPr>
          <p:cNvPr id="4" name="Text Placeholder 12">
            <a:extLst>
              <a:ext uri="{FF2B5EF4-FFF2-40B4-BE49-F238E27FC236}">
                <a16:creationId xmlns:a16="http://schemas.microsoft.com/office/drawing/2014/main" id="{E741D62D-AEF6-44D1-8677-FAFBE4AE7F09}"/>
              </a:ext>
            </a:extLst>
          </p:cNvPr>
          <p:cNvSpPr>
            <a:spLocks noGrp="1"/>
          </p:cNvSpPr>
          <p:nvPr>
            <p:ph type="body" sz="quarter" idx="15"/>
          </p:nvPr>
        </p:nvSpPr>
        <p:spPr>
          <a:xfrm>
            <a:off x="516579" y="3783387"/>
            <a:ext cx="3137917" cy="322257"/>
          </a:xfrm>
          <a:prstGeom prst="rect">
            <a:avLst/>
          </a:prstGeom>
          <a:solidFill>
            <a:schemeClr val="accent1"/>
          </a:solidFill>
          <a:ln>
            <a:solidFill>
              <a:schemeClr val="accent1"/>
            </a:solidFill>
          </a:ln>
        </p:spPr>
        <p:txBody>
          <a:bodyPr anchor="ctr"/>
          <a:lstStyle>
            <a:lvl1pPr marL="0" indent="0" algn="ctr">
              <a:buNone/>
              <a:defRPr sz="1800">
                <a:solidFill>
                  <a:schemeClr val="bg1"/>
                </a:solidFill>
                <a:latin typeface="+mj-lt"/>
              </a:defRPr>
            </a:lvl1pPr>
          </a:lstStyle>
          <a:p>
            <a:endParaRPr lang="en-AU"/>
          </a:p>
        </p:txBody>
      </p:sp>
      <p:sp>
        <p:nvSpPr>
          <p:cNvPr id="5" name="Text Placeholder 13">
            <a:extLst>
              <a:ext uri="{FF2B5EF4-FFF2-40B4-BE49-F238E27FC236}">
                <a16:creationId xmlns:a16="http://schemas.microsoft.com/office/drawing/2014/main" id="{9E2EDBAD-2457-44F8-B339-9E0C9A24C979}"/>
              </a:ext>
            </a:extLst>
          </p:cNvPr>
          <p:cNvSpPr>
            <a:spLocks noGrp="1"/>
          </p:cNvSpPr>
          <p:nvPr>
            <p:ph type="body" sz="quarter" idx="16"/>
          </p:nvPr>
        </p:nvSpPr>
        <p:spPr>
          <a:xfrm>
            <a:off x="515937" y="4267295"/>
            <a:ext cx="3139200" cy="2041430"/>
          </a:xfrm>
          <a:prstGeom prst="rect">
            <a:avLst/>
          </a:prstGeom>
        </p:spPr>
        <p:txBody>
          <a:bodyPr lIns="0" tIns="0" rIns="0" bIns="0"/>
          <a:lstStyle>
            <a:lvl1pPr marL="0" indent="0">
              <a:buNone/>
              <a:defRPr sz="1600"/>
            </a:lvl1pPr>
          </a:lstStyle>
          <a:p>
            <a:endParaRPr lang="en-AU"/>
          </a:p>
        </p:txBody>
      </p:sp>
      <p:sp>
        <p:nvSpPr>
          <p:cNvPr id="6" name="Picture Placeholder 14">
            <a:extLst>
              <a:ext uri="{FF2B5EF4-FFF2-40B4-BE49-F238E27FC236}">
                <a16:creationId xmlns:a16="http://schemas.microsoft.com/office/drawing/2014/main" id="{7F026321-4542-46BC-8861-D564416ED507}"/>
              </a:ext>
            </a:extLst>
          </p:cNvPr>
          <p:cNvSpPr>
            <a:spLocks noGrp="1" noChangeAspect="1"/>
          </p:cNvSpPr>
          <p:nvPr>
            <p:ph type="pic" sz="quarter" idx="17" hasCustomPrompt="1"/>
          </p:nvPr>
        </p:nvSpPr>
        <p:spPr>
          <a:xfrm>
            <a:off x="5124146" y="1681310"/>
            <a:ext cx="1944000" cy="1944000"/>
          </a:xfrm>
          <a:prstGeom prst="ellipse">
            <a:avLst/>
          </a:prstGeom>
          <a:ln w="28575">
            <a:solidFill>
              <a:schemeClr val="accent1"/>
            </a:solidFill>
          </a:ln>
        </p:spPr>
        <p:txBody>
          <a:bodyPr anchor="ctr"/>
          <a:lstStyle>
            <a:lvl1pPr marL="0" indent="0" algn="ctr">
              <a:buNone/>
              <a:defRPr sz="2400"/>
            </a:lvl1pPr>
          </a:lstStyle>
          <a:p>
            <a:r>
              <a:rPr lang="en-GB"/>
              <a:t>Icon or picture</a:t>
            </a:r>
          </a:p>
        </p:txBody>
      </p:sp>
      <p:sp>
        <p:nvSpPr>
          <p:cNvPr id="7" name="Text Placeholder 15">
            <a:extLst>
              <a:ext uri="{FF2B5EF4-FFF2-40B4-BE49-F238E27FC236}">
                <a16:creationId xmlns:a16="http://schemas.microsoft.com/office/drawing/2014/main" id="{0308D1C8-C05C-4A13-82E6-135810E99959}"/>
              </a:ext>
            </a:extLst>
          </p:cNvPr>
          <p:cNvSpPr>
            <a:spLocks noGrp="1"/>
          </p:cNvSpPr>
          <p:nvPr>
            <p:ph type="body" sz="quarter" idx="18"/>
          </p:nvPr>
        </p:nvSpPr>
        <p:spPr>
          <a:xfrm>
            <a:off x="4526546" y="3784256"/>
            <a:ext cx="3139200" cy="321976"/>
          </a:xfrm>
          <a:prstGeom prst="rect">
            <a:avLst/>
          </a:prstGeom>
          <a:solidFill>
            <a:schemeClr val="accent1"/>
          </a:solidFill>
          <a:ln>
            <a:solidFill>
              <a:schemeClr val="accent1"/>
            </a:solidFill>
          </a:ln>
        </p:spPr>
        <p:txBody>
          <a:bodyPr anchor="ctr"/>
          <a:lstStyle>
            <a:lvl1pPr>
              <a:defRPr lang="en-AU" sz="1800">
                <a:solidFill>
                  <a:schemeClr val="bg1"/>
                </a:solidFill>
                <a:latin typeface="+mj-lt"/>
              </a:defRPr>
            </a:lvl1pPr>
          </a:lstStyle>
          <a:p>
            <a:pPr marL="0" lvl="0" indent="0" algn="ctr">
              <a:buNone/>
            </a:pPr>
            <a:endParaRPr lang="en-AU"/>
          </a:p>
        </p:txBody>
      </p:sp>
      <p:sp>
        <p:nvSpPr>
          <p:cNvPr id="8" name="Picture Placeholder 16">
            <a:extLst>
              <a:ext uri="{FF2B5EF4-FFF2-40B4-BE49-F238E27FC236}">
                <a16:creationId xmlns:a16="http://schemas.microsoft.com/office/drawing/2014/main" id="{9D96CA86-E940-492F-AB2D-DE82C58D05FE}"/>
              </a:ext>
            </a:extLst>
          </p:cNvPr>
          <p:cNvSpPr>
            <a:spLocks noGrp="1" noChangeAspect="1"/>
          </p:cNvSpPr>
          <p:nvPr>
            <p:ph type="pic" sz="quarter" idx="20" hasCustomPrompt="1"/>
          </p:nvPr>
        </p:nvSpPr>
        <p:spPr>
          <a:xfrm>
            <a:off x="9134043" y="1681310"/>
            <a:ext cx="1944000" cy="1944000"/>
          </a:xfrm>
          <a:prstGeom prst="ellipse">
            <a:avLst/>
          </a:prstGeom>
          <a:ln w="28575">
            <a:solidFill>
              <a:schemeClr val="accent1"/>
            </a:solidFill>
          </a:ln>
        </p:spPr>
        <p:txBody>
          <a:bodyPr anchor="ctr"/>
          <a:lstStyle>
            <a:lvl1pPr marL="0" indent="0" algn="ctr">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Icon or picture</a:t>
            </a:r>
          </a:p>
        </p:txBody>
      </p:sp>
      <p:sp>
        <p:nvSpPr>
          <p:cNvPr id="9" name="Text Placeholder 17">
            <a:extLst>
              <a:ext uri="{FF2B5EF4-FFF2-40B4-BE49-F238E27FC236}">
                <a16:creationId xmlns:a16="http://schemas.microsoft.com/office/drawing/2014/main" id="{7E7C24A6-E314-4C3A-BA03-E8FFEEFDDCF5}"/>
              </a:ext>
            </a:extLst>
          </p:cNvPr>
          <p:cNvSpPr>
            <a:spLocks noGrp="1"/>
          </p:cNvSpPr>
          <p:nvPr>
            <p:ph type="body" sz="quarter" idx="21"/>
          </p:nvPr>
        </p:nvSpPr>
        <p:spPr>
          <a:xfrm>
            <a:off x="8535730" y="3783387"/>
            <a:ext cx="3140627" cy="322257"/>
          </a:xfrm>
          <a:prstGeom prst="rect">
            <a:avLst/>
          </a:prstGeom>
          <a:solidFill>
            <a:schemeClr val="accent1"/>
          </a:solidFill>
          <a:ln>
            <a:solidFill>
              <a:schemeClr val="accent1"/>
            </a:solidFill>
          </a:ln>
        </p:spPr>
        <p:txBody>
          <a:bodyPr anchor="ctr"/>
          <a:lstStyle>
            <a:lvl1pPr>
              <a:defRPr lang="en-AU" sz="1800">
                <a:solidFill>
                  <a:schemeClr val="bg1"/>
                </a:solidFill>
                <a:latin typeface="+mj-lt"/>
              </a:defRPr>
            </a:lvl1pPr>
          </a:lstStyle>
          <a:p>
            <a:pPr marL="0" lvl="0" indent="0" algn="ctr">
              <a:buNone/>
            </a:pPr>
            <a:endParaRPr lang="en-AU"/>
          </a:p>
        </p:txBody>
      </p:sp>
      <p:sp>
        <p:nvSpPr>
          <p:cNvPr id="10" name="Text Placeholder 18">
            <a:extLst>
              <a:ext uri="{FF2B5EF4-FFF2-40B4-BE49-F238E27FC236}">
                <a16:creationId xmlns:a16="http://schemas.microsoft.com/office/drawing/2014/main" id="{54F35C84-9A25-43A4-ACDB-EEDD0195CAD1}"/>
              </a:ext>
            </a:extLst>
          </p:cNvPr>
          <p:cNvSpPr>
            <a:spLocks noGrp="1"/>
          </p:cNvSpPr>
          <p:nvPr>
            <p:ph type="body" sz="quarter" idx="22"/>
          </p:nvPr>
        </p:nvSpPr>
        <p:spPr>
          <a:xfrm>
            <a:off x="8536443" y="4267294"/>
            <a:ext cx="3139200" cy="2041430"/>
          </a:xfrm>
          <a:prstGeom prst="rect">
            <a:avLst/>
          </a:prstGeom>
        </p:spPr>
        <p:txBody>
          <a:bodyPr lIns="0" tIns="0" rIns="0" bIns="0"/>
          <a:lstStyle>
            <a:lvl1pPr marL="0" indent="0">
              <a:buNone/>
              <a:defRPr sz="1600"/>
            </a:lvl1pPr>
          </a:lstStyle>
          <a:p>
            <a:endParaRPr lang="en-AU"/>
          </a:p>
        </p:txBody>
      </p:sp>
      <p:sp>
        <p:nvSpPr>
          <p:cNvPr id="11" name="Text Placeholder 19">
            <a:extLst>
              <a:ext uri="{FF2B5EF4-FFF2-40B4-BE49-F238E27FC236}">
                <a16:creationId xmlns:a16="http://schemas.microsoft.com/office/drawing/2014/main" id="{6C2D5672-D40A-47AC-856E-02FDBE4BF9BC}"/>
              </a:ext>
            </a:extLst>
          </p:cNvPr>
          <p:cNvSpPr>
            <a:spLocks noGrp="1"/>
          </p:cNvSpPr>
          <p:nvPr>
            <p:ph type="body" sz="quarter" idx="23"/>
          </p:nvPr>
        </p:nvSpPr>
        <p:spPr>
          <a:xfrm>
            <a:off x="4526546" y="4267295"/>
            <a:ext cx="3139200" cy="2041430"/>
          </a:xfrm>
          <a:prstGeom prst="rect">
            <a:avLst/>
          </a:prstGeom>
        </p:spPr>
        <p:txBody>
          <a:bodyPr lIns="0" tIns="0" rIns="0" bIns="0"/>
          <a:lstStyle>
            <a:lvl1pPr marL="0" indent="0">
              <a:buNone/>
              <a:defRPr sz="1600"/>
            </a:lvl1pPr>
          </a:lstStyle>
          <a:p>
            <a:endParaRPr lang="en-AU"/>
          </a:p>
        </p:txBody>
      </p:sp>
      <p:cxnSp>
        <p:nvCxnSpPr>
          <p:cNvPr id="12" name="Straight Connector 11">
            <a:extLst>
              <a:ext uri="{FF2B5EF4-FFF2-40B4-BE49-F238E27FC236}">
                <a16:creationId xmlns:a16="http://schemas.microsoft.com/office/drawing/2014/main" id="{CDE25F9C-E0D2-49F7-AF2A-84B079BF83FD}"/>
              </a:ext>
            </a:extLst>
          </p:cNvPr>
          <p:cNvCxnSpPr>
            <a:cxnSpLocks/>
          </p:cNvCxnSpPr>
          <p:nvPr userDrawn="1"/>
        </p:nvCxnSpPr>
        <p:spPr>
          <a:xfrm>
            <a:off x="4090842" y="1700725"/>
            <a:ext cx="0" cy="460832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8D2626A-8AFF-43EC-B121-A6080E8BB5E5}"/>
              </a:ext>
            </a:extLst>
          </p:cNvPr>
          <p:cNvCxnSpPr>
            <a:cxnSpLocks/>
          </p:cNvCxnSpPr>
          <p:nvPr userDrawn="1"/>
        </p:nvCxnSpPr>
        <p:spPr>
          <a:xfrm>
            <a:off x="8101094" y="1700725"/>
            <a:ext cx="0" cy="4608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4">
            <a:extLst>
              <a:ext uri="{FF2B5EF4-FFF2-40B4-BE49-F238E27FC236}">
                <a16:creationId xmlns:a16="http://schemas.microsoft.com/office/drawing/2014/main" id="{D29E444F-8C61-4ED4-BA35-7C10B4B71D3C}"/>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15" name="Straight Connector 14">
            <a:extLst>
              <a:ext uri="{FF2B5EF4-FFF2-40B4-BE49-F238E27FC236}">
                <a16:creationId xmlns:a16="http://schemas.microsoft.com/office/drawing/2014/main" id="{464B0A0A-3801-45DD-BE5D-EA556A539A9D}"/>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6" name="Text Placeholder 9">
            <a:extLst>
              <a:ext uri="{FF2B5EF4-FFF2-40B4-BE49-F238E27FC236}">
                <a16:creationId xmlns:a16="http://schemas.microsoft.com/office/drawing/2014/main" id="{1E718912-C1EA-4274-BA35-66598C1ECD7B}"/>
              </a:ext>
            </a:extLst>
          </p:cNvPr>
          <p:cNvSpPr>
            <a:spLocks noGrp="1"/>
          </p:cNvSpPr>
          <p:nvPr>
            <p:ph type="body" sz="quarter" idx="2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2" name="TextBox 1">
            <a:extLst>
              <a:ext uri="{FF2B5EF4-FFF2-40B4-BE49-F238E27FC236}">
                <a16:creationId xmlns:a16="http://schemas.microsoft.com/office/drawing/2014/main" id="{98041E5E-990F-A09F-2B9C-93336BCF602D}"/>
              </a:ext>
            </a:extLst>
          </p:cNvPr>
          <p:cNvSpPr txBox="1"/>
          <p:nvPr userDrawn="1"/>
        </p:nvSpPr>
        <p:spPr>
          <a:xfrm>
            <a:off x="470832" y="6476240"/>
            <a:ext cx="3816246"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1144894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Graphic (Horizontal +3)">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76D5BC8B-B021-42FD-8EFA-8B3D99538FDF}"/>
              </a:ext>
            </a:extLst>
          </p:cNvPr>
          <p:cNvSpPr/>
          <p:nvPr/>
        </p:nvSpPr>
        <p:spPr>
          <a:xfrm>
            <a:off x="3319293" y="32813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5379670" y="44435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7440047" y="32813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6986472" y="4066521"/>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4872263" y="4131443"/>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3985293" y="502695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3985293" y="528313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3985293" y="553930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6045670" y="357138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6045670" y="382756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6045670" y="408373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8106047" y="49622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8106047" y="52184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8106047" y="5474653"/>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40" name="Text Placeholder 44">
            <a:extLst>
              <a:ext uri="{FF2B5EF4-FFF2-40B4-BE49-F238E27FC236}">
                <a16:creationId xmlns:a16="http://schemas.microsoft.com/office/drawing/2014/main" id="{6B0BF8C6-FADA-4F5D-96F0-FCBFEEE1D069}"/>
              </a:ext>
            </a:extLst>
          </p:cNvPr>
          <p:cNvSpPr>
            <a:spLocks noGrp="1"/>
          </p:cNvSpPr>
          <p:nvPr>
            <p:ph type="body" sz="quarter" idx="13"/>
          </p:nvPr>
        </p:nvSpPr>
        <p:spPr>
          <a:xfrm>
            <a:off x="4255780" y="1428337"/>
            <a:ext cx="3687781" cy="1949442"/>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1" name="Text Placeholder 3">
            <a:extLst>
              <a:ext uri="{FF2B5EF4-FFF2-40B4-BE49-F238E27FC236}">
                <a16:creationId xmlns:a16="http://schemas.microsoft.com/office/drawing/2014/main" id="{EE15733C-2BE3-4E88-BD7A-C7ADF64361E1}"/>
              </a:ext>
            </a:extLst>
          </p:cNvPr>
          <p:cNvSpPr>
            <a:spLocks noGrp="1"/>
          </p:cNvSpPr>
          <p:nvPr>
            <p:ph type="body" sz="quarter" idx="12" hasCustomPrompt="1"/>
          </p:nvPr>
        </p:nvSpPr>
        <p:spPr>
          <a:xfrm>
            <a:off x="4255781" y="1446560"/>
            <a:ext cx="697220" cy="517708"/>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42" name="Text Placeholder 47">
            <a:extLst>
              <a:ext uri="{FF2B5EF4-FFF2-40B4-BE49-F238E27FC236}">
                <a16:creationId xmlns:a16="http://schemas.microsoft.com/office/drawing/2014/main" id="{4C9638E9-207A-4EE1-A11E-06558A40F09A}"/>
              </a:ext>
            </a:extLst>
          </p:cNvPr>
          <p:cNvSpPr>
            <a:spLocks noGrp="1"/>
          </p:cNvSpPr>
          <p:nvPr>
            <p:ph type="body" sz="quarter" idx="16"/>
          </p:nvPr>
        </p:nvSpPr>
        <p:spPr>
          <a:xfrm>
            <a:off x="536545" y="2976121"/>
            <a:ext cx="2598737" cy="3066094"/>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3" name="Text Placeholder 3">
            <a:extLst>
              <a:ext uri="{FF2B5EF4-FFF2-40B4-BE49-F238E27FC236}">
                <a16:creationId xmlns:a16="http://schemas.microsoft.com/office/drawing/2014/main" id="{D8AB6298-A455-4B64-9CFA-6EACDE53EAAF}"/>
              </a:ext>
            </a:extLst>
          </p:cNvPr>
          <p:cNvSpPr>
            <a:spLocks noGrp="1"/>
          </p:cNvSpPr>
          <p:nvPr>
            <p:ph type="body" sz="quarter" idx="17" hasCustomPrompt="1"/>
          </p:nvPr>
        </p:nvSpPr>
        <p:spPr>
          <a:xfrm>
            <a:off x="568188" y="2999355"/>
            <a:ext cx="753004" cy="572030"/>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44" name="Text Placeholder 49">
            <a:extLst>
              <a:ext uri="{FF2B5EF4-FFF2-40B4-BE49-F238E27FC236}">
                <a16:creationId xmlns:a16="http://schemas.microsoft.com/office/drawing/2014/main" id="{D57FD8A4-653D-4DA9-958B-5CCDFAF395C1}"/>
              </a:ext>
            </a:extLst>
          </p:cNvPr>
          <p:cNvSpPr>
            <a:spLocks noGrp="1"/>
          </p:cNvSpPr>
          <p:nvPr>
            <p:ph type="body" sz="quarter" idx="18"/>
          </p:nvPr>
        </p:nvSpPr>
        <p:spPr>
          <a:xfrm>
            <a:off x="8988747" y="2976121"/>
            <a:ext cx="2598737" cy="3066099"/>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5" name="Text Placeholder 3">
            <a:extLst>
              <a:ext uri="{FF2B5EF4-FFF2-40B4-BE49-F238E27FC236}">
                <a16:creationId xmlns:a16="http://schemas.microsoft.com/office/drawing/2014/main" id="{1B8CA74E-5509-409D-A018-AB81CD768CED}"/>
              </a:ext>
            </a:extLst>
          </p:cNvPr>
          <p:cNvSpPr>
            <a:spLocks noGrp="1"/>
          </p:cNvSpPr>
          <p:nvPr>
            <p:ph type="body" sz="quarter" idx="19" hasCustomPrompt="1"/>
          </p:nvPr>
        </p:nvSpPr>
        <p:spPr>
          <a:xfrm>
            <a:off x="9020390" y="2999354"/>
            <a:ext cx="753004" cy="572030"/>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46" name="Picture Placeholder 54">
            <a:extLst>
              <a:ext uri="{FF2B5EF4-FFF2-40B4-BE49-F238E27FC236}">
                <a16:creationId xmlns:a16="http://schemas.microsoft.com/office/drawing/2014/main" id="{FDFA3738-B531-43A2-81FB-E0976DB54AA0}"/>
              </a:ext>
            </a:extLst>
          </p:cNvPr>
          <p:cNvSpPr>
            <a:spLocks noGrp="1" noChangeAspect="1"/>
          </p:cNvSpPr>
          <p:nvPr>
            <p:ph type="pic" sz="quarter" idx="22" hasCustomPrompt="1"/>
          </p:nvPr>
        </p:nvSpPr>
        <p:spPr>
          <a:xfrm>
            <a:off x="3536171" y="3495201"/>
            <a:ext cx="1008000" cy="1008000"/>
          </a:xfrm>
          <a:prstGeom prst="ellipse">
            <a:avLst/>
          </a:prstGeom>
        </p:spPr>
        <p:txBody>
          <a:bodyPr/>
          <a:lstStyle>
            <a:lvl1pPr marL="0" indent="0">
              <a:buNone/>
              <a:defRPr sz="1200" b="0"/>
            </a:lvl1pPr>
          </a:lstStyle>
          <a:p>
            <a:r>
              <a:rPr lang="en-GB"/>
              <a:t>Icon or Picture</a:t>
            </a:r>
          </a:p>
        </p:txBody>
      </p:sp>
      <p:sp>
        <p:nvSpPr>
          <p:cNvPr id="47" name="Picture Placeholder 54">
            <a:extLst>
              <a:ext uri="{FF2B5EF4-FFF2-40B4-BE49-F238E27FC236}">
                <a16:creationId xmlns:a16="http://schemas.microsoft.com/office/drawing/2014/main" id="{2E3EF5EC-D163-4C6D-841C-4F4F93EA2085}"/>
              </a:ext>
            </a:extLst>
          </p:cNvPr>
          <p:cNvSpPr>
            <a:spLocks noGrp="1" noChangeAspect="1"/>
          </p:cNvSpPr>
          <p:nvPr>
            <p:ph type="pic" sz="quarter" idx="23" hasCustomPrompt="1"/>
          </p:nvPr>
        </p:nvSpPr>
        <p:spPr>
          <a:xfrm>
            <a:off x="7656198" y="3503711"/>
            <a:ext cx="1008000" cy="1008000"/>
          </a:xfrm>
          <a:prstGeom prst="ellipse">
            <a:avLst/>
          </a:prstGeom>
        </p:spPr>
        <p:txBody>
          <a:bodyPr/>
          <a:lstStyle>
            <a:lvl1pPr marL="0" indent="0">
              <a:buNone/>
              <a:defRPr sz="1200" b="0"/>
            </a:lvl1pPr>
          </a:lstStyle>
          <a:p>
            <a:r>
              <a:rPr lang="en-GB"/>
              <a:t>Icon or Picture</a:t>
            </a:r>
          </a:p>
        </p:txBody>
      </p:sp>
      <p:sp>
        <p:nvSpPr>
          <p:cNvPr id="48" name="Picture Placeholder 54">
            <a:extLst>
              <a:ext uri="{FF2B5EF4-FFF2-40B4-BE49-F238E27FC236}">
                <a16:creationId xmlns:a16="http://schemas.microsoft.com/office/drawing/2014/main" id="{4EF85177-AA87-46FF-BCB1-DDA449A877B7}"/>
              </a:ext>
            </a:extLst>
          </p:cNvPr>
          <p:cNvSpPr>
            <a:spLocks noGrp="1" noChangeAspect="1"/>
          </p:cNvSpPr>
          <p:nvPr>
            <p:ph type="pic" sz="quarter" idx="24" hasCustomPrompt="1"/>
          </p:nvPr>
        </p:nvSpPr>
        <p:spPr>
          <a:xfrm>
            <a:off x="5589201" y="4662357"/>
            <a:ext cx="1008000" cy="1008000"/>
          </a:xfrm>
          <a:prstGeom prst="ellipse">
            <a:avLst/>
          </a:prstGeom>
        </p:spPr>
        <p:txBody>
          <a:bodyPr/>
          <a:lstStyle>
            <a:lvl1pPr marL="0" indent="0">
              <a:buNone/>
              <a:defRPr sz="1200" b="0"/>
            </a:lvl1pPr>
          </a:lstStyle>
          <a:p>
            <a:r>
              <a:rPr lang="en-GB"/>
              <a:t>Icon or Picture</a:t>
            </a:r>
          </a:p>
        </p:txBody>
      </p:sp>
      <p:sp>
        <p:nvSpPr>
          <p:cNvPr id="50" name="Text Placeholder 14">
            <a:extLst>
              <a:ext uri="{FF2B5EF4-FFF2-40B4-BE49-F238E27FC236}">
                <a16:creationId xmlns:a16="http://schemas.microsoft.com/office/drawing/2014/main" id="{BAF26BD1-EF3D-4562-898E-D877D0CA8A45}"/>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51" name="Text Placeholder 9">
            <a:extLst>
              <a:ext uri="{FF2B5EF4-FFF2-40B4-BE49-F238E27FC236}">
                <a16:creationId xmlns:a16="http://schemas.microsoft.com/office/drawing/2014/main" id="{681CA307-7973-4971-8C28-2AADE9359F99}"/>
              </a:ext>
            </a:extLst>
          </p:cNvPr>
          <p:cNvSpPr>
            <a:spLocks noGrp="1"/>
          </p:cNvSpPr>
          <p:nvPr>
            <p:ph type="body" sz="quarter" idx="25"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2" name="TextBox 1">
            <a:extLst>
              <a:ext uri="{FF2B5EF4-FFF2-40B4-BE49-F238E27FC236}">
                <a16:creationId xmlns:a16="http://schemas.microsoft.com/office/drawing/2014/main" id="{0E4F2078-5ED0-0DB5-E150-FBC8F88E2921}"/>
              </a:ext>
            </a:extLst>
          </p:cNvPr>
          <p:cNvSpPr txBox="1"/>
          <p:nvPr userDrawn="1"/>
        </p:nvSpPr>
        <p:spPr>
          <a:xfrm>
            <a:off x="470832" y="6476240"/>
            <a:ext cx="3816246"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4212007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meline Graphic (Horizontal +4)">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B27A43-CF4F-4319-BBC4-28C497E99453}"/>
              </a:ext>
            </a:extLst>
          </p:cNvPr>
          <p:cNvGrpSpPr/>
          <p:nvPr userDrawn="1"/>
        </p:nvGrpSpPr>
        <p:grpSpPr>
          <a:xfrm>
            <a:off x="1956159" y="2604008"/>
            <a:ext cx="7621131" cy="2602200"/>
            <a:chOff x="1270359" y="2649898"/>
            <a:chExt cx="7621131" cy="2602200"/>
          </a:xfrm>
        </p:grpSpPr>
        <p:sp>
          <p:nvSpPr>
            <p:cNvPr id="16" name="Oval 15">
              <a:extLst>
                <a:ext uri="{FF2B5EF4-FFF2-40B4-BE49-F238E27FC236}">
                  <a16:creationId xmlns:a16="http://schemas.microsoft.com/office/drawing/2014/main" id="{76D5BC8B-B021-42FD-8EFA-8B3D99538FDF}"/>
                </a:ext>
              </a:extLst>
            </p:cNvPr>
            <p:cNvSpPr/>
            <p:nvPr/>
          </p:nvSpPr>
          <p:spPr>
            <a:xfrm>
              <a:off x="1270359" y="26498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7" name="Oval 16">
              <a:extLst>
                <a:ext uri="{FF2B5EF4-FFF2-40B4-BE49-F238E27FC236}">
                  <a16:creationId xmlns:a16="http://schemas.microsoft.com/office/drawing/2014/main" id="{F60E37D4-1ED2-476A-8542-0D826A6FA975}"/>
                </a:ext>
              </a:extLst>
            </p:cNvPr>
            <p:cNvSpPr/>
            <p:nvPr/>
          </p:nvSpPr>
          <p:spPr>
            <a:xfrm>
              <a:off x="7451490" y="38120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3330736" y="38120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5391113" y="26498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4937538" y="3435059"/>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2823329" y="3499981"/>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4" name="Freeform: Shape 23">
              <a:extLst>
                <a:ext uri="{FF2B5EF4-FFF2-40B4-BE49-F238E27FC236}">
                  <a16:creationId xmlns:a16="http://schemas.microsoft.com/office/drawing/2014/main" id="{F142B12F-6A83-431D-B292-FC48C693A26E}"/>
                </a:ext>
              </a:extLst>
            </p:cNvPr>
            <p:cNvSpPr/>
            <p:nvPr/>
          </p:nvSpPr>
          <p:spPr>
            <a:xfrm rot="7256913">
              <a:off x="7052725" y="3436780"/>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1936359" y="439549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1936359" y="465166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1936359" y="490784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3996736" y="293992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3996736" y="31960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3996736" y="34522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6057113" y="4330837"/>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6057113" y="458701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6057113" y="484319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7" name="Oval 36">
              <a:extLst>
                <a:ext uri="{FF2B5EF4-FFF2-40B4-BE49-F238E27FC236}">
                  <a16:creationId xmlns:a16="http://schemas.microsoft.com/office/drawing/2014/main" id="{37B22537-3BBF-47E5-BF7E-B278E77FD3BE}"/>
                </a:ext>
              </a:extLst>
            </p:cNvPr>
            <p:cNvSpPr/>
            <p:nvPr/>
          </p:nvSpPr>
          <p:spPr>
            <a:xfrm>
              <a:off x="8117490" y="293992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8" name="Oval 37">
              <a:extLst>
                <a:ext uri="{FF2B5EF4-FFF2-40B4-BE49-F238E27FC236}">
                  <a16:creationId xmlns:a16="http://schemas.microsoft.com/office/drawing/2014/main" id="{7C1A8FC8-D72A-4BB8-A16C-A2FE39FB2CDB}"/>
                </a:ext>
              </a:extLst>
            </p:cNvPr>
            <p:cNvSpPr/>
            <p:nvPr/>
          </p:nvSpPr>
          <p:spPr>
            <a:xfrm>
              <a:off x="8117490" y="31960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9" name="Oval 38">
              <a:extLst>
                <a:ext uri="{FF2B5EF4-FFF2-40B4-BE49-F238E27FC236}">
                  <a16:creationId xmlns:a16="http://schemas.microsoft.com/office/drawing/2014/main" id="{23AC569B-6B08-4E36-82D8-91AAABCB6E0C}"/>
                </a:ext>
              </a:extLst>
            </p:cNvPr>
            <p:cNvSpPr/>
            <p:nvPr/>
          </p:nvSpPr>
          <p:spPr>
            <a:xfrm>
              <a:off x="8117490" y="34522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grpSp>
      <p:sp>
        <p:nvSpPr>
          <p:cNvPr id="60" name="Text Placeholder 44">
            <a:extLst>
              <a:ext uri="{FF2B5EF4-FFF2-40B4-BE49-F238E27FC236}">
                <a16:creationId xmlns:a16="http://schemas.microsoft.com/office/drawing/2014/main" id="{0F0095DD-0989-439E-A599-3FCED928C48D}"/>
              </a:ext>
            </a:extLst>
          </p:cNvPr>
          <p:cNvSpPr>
            <a:spLocks noGrp="1"/>
          </p:cNvSpPr>
          <p:nvPr>
            <p:ph type="body" sz="quarter" idx="13"/>
          </p:nvPr>
        </p:nvSpPr>
        <p:spPr>
          <a:xfrm>
            <a:off x="3539596"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1" name="Text Placeholder 3">
            <a:extLst>
              <a:ext uri="{FF2B5EF4-FFF2-40B4-BE49-F238E27FC236}">
                <a16:creationId xmlns:a16="http://schemas.microsoft.com/office/drawing/2014/main" id="{CF45C975-33F2-41B6-99AF-6D4571CBF4D2}"/>
              </a:ext>
            </a:extLst>
          </p:cNvPr>
          <p:cNvSpPr>
            <a:spLocks noGrp="1"/>
          </p:cNvSpPr>
          <p:nvPr>
            <p:ph type="body" sz="quarter" idx="12" hasCustomPrompt="1"/>
          </p:nvPr>
        </p:nvSpPr>
        <p:spPr>
          <a:xfrm>
            <a:off x="3571239"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62" name="Text Placeholder 45">
            <a:extLst>
              <a:ext uri="{FF2B5EF4-FFF2-40B4-BE49-F238E27FC236}">
                <a16:creationId xmlns:a16="http://schemas.microsoft.com/office/drawing/2014/main" id="{E97B645B-6161-42E7-AB15-B072B30DFCC7}"/>
              </a:ext>
            </a:extLst>
          </p:cNvPr>
          <p:cNvSpPr>
            <a:spLocks noGrp="1"/>
          </p:cNvSpPr>
          <p:nvPr>
            <p:ph type="body" sz="quarter" idx="14"/>
          </p:nvPr>
        </p:nvSpPr>
        <p:spPr>
          <a:xfrm>
            <a:off x="7713135"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3" name="Text Placeholder 3">
            <a:extLst>
              <a:ext uri="{FF2B5EF4-FFF2-40B4-BE49-F238E27FC236}">
                <a16:creationId xmlns:a16="http://schemas.microsoft.com/office/drawing/2014/main" id="{F71BF8C7-F1B6-46EC-BF78-06D5B09CF0B4}"/>
              </a:ext>
            </a:extLst>
          </p:cNvPr>
          <p:cNvSpPr>
            <a:spLocks noGrp="1"/>
          </p:cNvSpPr>
          <p:nvPr>
            <p:ph type="body" sz="quarter" idx="15" hasCustomPrompt="1"/>
          </p:nvPr>
        </p:nvSpPr>
        <p:spPr>
          <a:xfrm>
            <a:off x="7744778"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04</a:t>
            </a:r>
          </a:p>
        </p:txBody>
      </p:sp>
      <p:sp>
        <p:nvSpPr>
          <p:cNvPr id="64" name="Text Placeholder 47">
            <a:extLst>
              <a:ext uri="{FF2B5EF4-FFF2-40B4-BE49-F238E27FC236}">
                <a16:creationId xmlns:a16="http://schemas.microsoft.com/office/drawing/2014/main" id="{0AE0D14A-2620-4BDB-8DAC-6FC6696507CB}"/>
              </a:ext>
            </a:extLst>
          </p:cNvPr>
          <p:cNvSpPr>
            <a:spLocks noGrp="1"/>
          </p:cNvSpPr>
          <p:nvPr>
            <p:ph type="body" sz="quarter" idx="16"/>
          </p:nvPr>
        </p:nvSpPr>
        <p:spPr>
          <a:xfrm>
            <a:off x="1725506" y="5032587"/>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5" name="Text Placeholder 3">
            <a:extLst>
              <a:ext uri="{FF2B5EF4-FFF2-40B4-BE49-F238E27FC236}">
                <a16:creationId xmlns:a16="http://schemas.microsoft.com/office/drawing/2014/main" id="{308B4211-779B-4EEC-8B11-3123722E5299}"/>
              </a:ext>
            </a:extLst>
          </p:cNvPr>
          <p:cNvSpPr>
            <a:spLocks noGrp="1"/>
          </p:cNvSpPr>
          <p:nvPr>
            <p:ph type="body" sz="quarter" idx="17" hasCustomPrompt="1"/>
          </p:nvPr>
        </p:nvSpPr>
        <p:spPr>
          <a:xfrm>
            <a:off x="1757149" y="5055820"/>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66" name="Text Placeholder 49">
            <a:extLst>
              <a:ext uri="{FF2B5EF4-FFF2-40B4-BE49-F238E27FC236}">
                <a16:creationId xmlns:a16="http://schemas.microsoft.com/office/drawing/2014/main" id="{00269CDB-BF47-4FD2-B2AE-6F7DC0331975}"/>
              </a:ext>
            </a:extLst>
          </p:cNvPr>
          <p:cNvSpPr>
            <a:spLocks noGrp="1"/>
          </p:cNvSpPr>
          <p:nvPr>
            <p:ph type="body" sz="quarter" idx="18"/>
          </p:nvPr>
        </p:nvSpPr>
        <p:spPr>
          <a:xfrm>
            <a:off x="5647661" y="4959709"/>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7" name="Text Placeholder 3">
            <a:extLst>
              <a:ext uri="{FF2B5EF4-FFF2-40B4-BE49-F238E27FC236}">
                <a16:creationId xmlns:a16="http://schemas.microsoft.com/office/drawing/2014/main" id="{696B40C2-C38F-4085-BA54-2750DB2A8189}"/>
              </a:ext>
            </a:extLst>
          </p:cNvPr>
          <p:cNvSpPr>
            <a:spLocks noGrp="1"/>
          </p:cNvSpPr>
          <p:nvPr>
            <p:ph type="body" sz="quarter" idx="19" hasCustomPrompt="1"/>
          </p:nvPr>
        </p:nvSpPr>
        <p:spPr>
          <a:xfrm>
            <a:off x="5679304" y="4982942"/>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68" name="Picture Placeholder 54">
            <a:extLst>
              <a:ext uri="{FF2B5EF4-FFF2-40B4-BE49-F238E27FC236}">
                <a16:creationId xmlns:a16="http://schemas.microsoft.com/office/drawing/2014/main" id="{FD2AF494-CD17-477E-9211-1B2C0922DAC1}"/>
              </a:ext>
            </a:extLst>
          </p:cNvPr>
          <p:cNvSpPr>
            <a:spLocks noGrp="1" noChangeAspect="1"/>
          </p:cNvSpPr>
          <p:nvPr>
            <p:ph type="pic" sz="quarter" idx="22" hasCustomPrompt="1"/>
          </p:nvPr>
        </p:nvSpPr>
        <p:spPr>
          <a:xfrm>
            <a:off x="2162802" y="2823563"/>
            <a:ext cx="1008000" cy="1008000"/>
          </a:xfrm>
          <a:prstGeom prst="ellipse">
            <a:avLst/>
          </a:prstGeom>
        </p:spPr>
        <p:txBody>
          <a:bodyPr/>
          <a:lstStyle>
            <a:lvl1pPr marL="0" indent="0">
              <a:buNone/>
              <a:defRPr sz="1200" b="0"/>
            </a:lvl1pPr>
          </a:lstStyle>
          <a:p>
            <a:r>
              <a:rPr lang="en-GB"/>
              <a:t>Icon or Picture</a:t>
            </a:r>
          </a:p>
        </p:txBody>
      </p:sp>
      <p:sp>
        <p:nvSpPr>
          <p:cNvPr id="69" name="Picture Placeholder 54">
            <a:extLst>
              <a:ext uri="{FF2B5EF4-FFF2-40B4-BE49-F238E27FC236}">
                <a16:creationId xmlns:a16="http://schemas.microsoft.com/office/drawing/2014/main" id="{B94333D8-FEC2-4343-95ED-412AD3A23AEE}"/>
              </a:ext>
            </a:extLst>
          </p:cNvPr>
          <p:cNvSpPr>
            <a:spLocks noGrp="1" noChangeAspect="1"/>
          </p:cNvSpPr>
          <p:nvPr>
            <p:ph type="pic" sz="quarter" idx="23" hasCustomPrompt="1"/>
          </p:nvPr>
        </p:nvSpPr>
        <p:spPr>
          <a:xfrm>
            <a:off x="6291296" y="2823606"/>
            <a:ext cx="1008000" cy="1008000"/>
          </a:xfrm>
          <a:prstGeom prst="ellipse">
            <a:avLst/>
          </a:prstGeom>
        </p:spPr>
        <p:txBody>
          <a:bodyPr/>
          <a:lstStyle>
            <a:lvl1pPr marL="0" indent="0">
              <a:buNone/>
              <a:defRPr sz="1200" b="0"/>
            </a:lvl1pPr>
          </a:lstStyle>
          <a:p>
            <a:r>
              <a:rPr lang="en-GB"/>
              <a:t>Icon or Picture</a:t>
            </a:r>
          </a:p>
        </p:txBody>
      </p:sp>
      <p:sp>
        <p:nvSpPr>
          <p:cNvPr id="70" name="Picture Placeholder 54">
            <a:extLst>
              <a:ext uri="{FF2B5EF4-FFF2-40B4-BE49-F238E27FC236}">
                <a16:creationId xmlns:a16="http://schemas.microsoft.com/office/drawing/2014/main" id="{87200548-9C35-4C92-9C05-F167B52E8D6D}"/>
              </a:ext>
            </a:extLst>
          </p:cNvPr>
          <p:cNvSpPr>
            <a:spLocks noGrp="1" noChangeAspect="1"/>
          </p:cNvSpPr>
          <p:nvPr>
            <p:ph type="pic" sz="quarter" idx="24" hasCustomPrompt="1"/>
          </p:nvPr>
        </p:nvSpPr>
        <p:spPr>
          <a:xfrm>
            <a:off x="4232766" y="3990719"/>
            <a:ext cx="1008000" cy="1008000"/>
          </a:xfrm>
          <a:prstGeom prst="ellipse">
            <a:avLst/>
          </a:prstGeom>
        </p:spPr>
        <p:txBody>
          <a:bodyPr/>
          <a:lstStyle>
            <a:lvl1pPr marL="0" indent="0">
              <a:buNone/>
              <a:defRPr sz="1200" b="0"/>
            </a:lvl1pPr>
          </a:lstStyle>
          <a:p>
            <a:r>
              <a:rPr lang="en-GB"/>
              <a:t>Icon or Picture</a:t>
            </a:r>
          </a:p>
        </p:txBody>
      </p:sp>
      <p:sp>
        <p:nvSpPr>
          <p:cNvPr id="71" name="Picture Placeholder 54">
            <a:extLst>
              <a:ext uri="{FF2B5EF4-FFF2-40B4-BE49-F238E27FC236}">
                <a16:creationId xmlns:a16="http://schemas.microsoft.com/office/drawing/2014/main" id="{89EE9B12-C63F-4879-8109-9B6AEFC33093}"/>
              </a:ext>
            </a:extLst>
          </p:cNvPr>
          <p:cNvSpPr>
            <a:spLocks noGrp="1" noChangeAspect="1"/>
          </p:cNvSpPr>
          <p:nvPr>
            <p:ph type="pic" sz="quarter" idx="25" hasCustomPrompt="1"/>
          </p:nvPr>
        </p:nvSpPr>
        <p:spPr>
          <a:xfrm>
            <a:off x="8353294" y="3982445"/>
            <a:ext cx="1008000" cy="1008000"/>
          </a:xfrm>
          <a:prstGeom prst="ellipse">
            <a:avLst/>
          </a:prstGeom>
        </p:spPr>
        <p:txBody>
          <a:bodyPr/>
          <a:lstStyle>
            <a:lvl1pPr marL="0" indent="0">
              <a:buNone/>
              <a:defRPr sz="1200" b="0"/>
            </a:lvl1pPr>
          </a:lstStyle>
          <a:p>
            <a:r>
              <a:rPr lang="en-GB"/>
              <a:t>Icon or Picture</a:t>
            </a:r>
          </a:p>
        </p:txBody>
      </p:sp>
      <p:sp>
        <p:nvSpPr>
          <p:cNvPr id="73" name="Text Placeholder 14">
            <a:extLst>
              <a:ext uri="{FF2B5EF4-FFF2-40B4-BE49-F238E27FC236}">
                <a16:creationId xmlns:a16="http://schemas.microsoft.com/office/drawing/2014/main" id="{AE4286BE-4970-4309-A663-7404DB62CCD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74" name="Text Placeholder 9">
            <a:extLst>
              <a:ext uri="{FF2B5EF4-FFF2-40B4-BE49-F238E27FC236}">
                <a16:creationId xmlns:a16="http://schemas.microsoft.com/office/drawing/2014/main" id="{6D1A166E-0DDC-413C-8DA6-5A4169AE1CD4}"/>
              </a:ext>
            </a:extLst>
          </p:cNvPr>
          <p:cNvSpPr>
            <a:spLocks noGrp="1"/>
          </p:cNvSpPr>
          <p:nvPr>
            <p:ph type="body" sz="quarter" idx="26"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3" name="TextBox 2">
            <a:extLst>
              <a:ext uri="{FF2B5EF4-FFF2-40B4-BE49-F238E27FC236}">
                <a16:creationId xmlns:a16="http://schemas.microsoft.com/office/drawing/2014/main" id="{13679357-7A9E-3C0E-2EEF-FAFC31BA14DA}"/>
              </a:ext>
            </a:extLst>
          </p:cNvPr>
          <p:cNvSpPr txBox="1"/>
          <p:nvPr userDrawn="1"/>
        </p:nvSpPr>
        <p:spPr>
          <a:xfrm>
            <a:off x="470832" y="6476240"/>
            <a:ext cx="3816246"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952743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meline Graphic (Horizontal +5)">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45" name="Text Placeholder 44">
            <a:extLst>
              <a:ext uri="{FF2B5EF4-FFF2-40B4-BE49-F238E27FC236}">
                <a16:creationId xmlns:a16="http://schemas.microsoft.com/office/drawing/2014/main" id="{7523BDFD-0400-4E42-986C-35382A7C1EA8}"/>
              </a:ext>
            </a:extLst>
          </p:cNvPr>
          <p:cNvSpPr>
            <a:spLocks noGrp="1"/>
          </p:cNvSpPr>
          <p:nvPr>
            <p:ph type="body" sz="quarter" idx="13"/>
          </p:nvPr>
        </p:nvSpPr>
        <p:spPr>
          <a:xfrm>
            <a:off x="2709863"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grpSp>
        <p:nvGrpSpPr>
          <p:cNvPr id="10" name="Group 9">
            <a:extLst>
              <a:ext uri="{FF2B5EF4-FFF2-40B4-BE49-F238E27FC236}">
                <a16:creationId xmlns:a16="http://schemas.microsoft.com/office/drawing/2014/main" id="{FD624A70-69DC-4DA0-88C9-1A76CC813E0E}"/>
              </a:ext>
            </a:extLst>
          </p:cNvPr>
          <p:cNvGrpSpPr/>
          <p:nvPr/>
        </p:nvGrpSpPr>
        <p:grpSpPr>
          <a:xfrm>
            <a:off x="1270359" y="2649898"/>
            <a:ext cx="9681508" cy="2602200"/>
            <a:chOff x="1255246" y="2052597"/>
            <a:chExt cx="9681508" cy="2602200"/>
          </a:xfrm>
        </p:grpSpPr>
        <p:sp>
          <p:nvSpPr>
            <p:cNvPr id="16" name="Oval 15">
              <a:extLst>
                <a:ext uri="{FF2B5EF4-FFF2-40B4-BE49-F238E27FC236}">
                  <a16:creationId xmlns:a16="http://schemas.microsoft.com/office/drawing/2014/main" id="{76D5BC8B-B021-42FD-8EFA-8B3D99538FDF}"/>
                </a:ext>
              </a:extLst>
            </p:cNvPr>
            <p:cNvSpPr/>
            <p:nvPr/>
          </p:nvSpPr>
          <p:spPr>
            <a:xfrm>
              <a:off x="1255246"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7" name="Oval 16">
              <a:extLst>
                <a:ext uri="{FF2B5EF4-FFF2-40B4-BE49-F238E27FC236}">
                  <a16:creationId xmlns:a16="http://schemas.microsoft.com/office/drawing/2014/main" id="{F60E37D4-1ED2-476A-8542-0D826A6FA975}"/>
                </a:ext>
              </a:extLst>
            </p:cNvPr>
            <p:cNvSpPr/>
            <p:nvPr/>
          </p:nvSpPr>
          <p:spPr>
            <a:xfrm>
              <a:off x="7436377" y="32147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3315623" y="32147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9" name="Oval 18">
              <a:extLst>
                <a:ext uri="{FF2B5EF4-FFF2-40B4-BE49-F238E27FC236}">
                  <a16:creationId xmlns:a16="http://schemas.microsoft.com/office/drawing/2014/main" id="{F1B24AD0-79DC-48C3-9726-B227C19ABF17}"/>
                </a:ext>
              </a:extLst>
            </p:cNvPr>
            <p:cNvSpPr/>
            <p:nvPr/>
          </p:nvSpPr>
          <p:spPr>
            <a:xfrm>
              <a:off x="9496754"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5376000"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4922425" y="2837758"/>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2808216" y="2902680"/>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3" name="Freeform: Shape 22">
              <a:extLst>
                <a:ext uri="{FF2B5EF4-FFF2-40B4-BE49-F238E27FC236}">
                  <a16:creationId xmlns:a16="http://schemas.microsoft.com/office/drawing/2014/main" id="{6390BB9E-1823-4873-8B4D-BCEE8B27A102}"/>
                </a:ext>
              </a:extLst>
            </p:cNvPr>
            <p:cNvSpPr/>
            <p:nvPr/>
          </p:nvSpPr>
          <p:spPr>
            <a:xfrm rot="3646342">
              <a:off x="9017365" y="2909204"/>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4" name="Freeform: Shape 23">
              <a:extLst>
                <a:ext uri="{FF2B5EF4-FFF2-40B4-BE49-F238E27FC236}">
                  <a16:creationId xmlns:a16="http://schemas.microsoft.com/office/drawing/2014/main" id="{F142B12F-6A83-431D-B292-FC48C693A26E}"/>
                </a:ext>
              </a:extLst>
            </p:cNvPr>
            <p:cNvSpPr/>
            <p:nvPr/>
          </p:nvSpPr>
          <p:spPr>
            <a:xfrm rot="7256913">
              <a:off x="7037612" y="2839479"/>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1921246" y="379819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1921246" y="405436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1921246" y="431054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3981623" y="234262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3981623" y="259879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3981623" y="28549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6042000" y="373353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6042000" y="3989713"/>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6042000" y="4245890"/>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4" name="Oval 33">
              <a:extLst>
                <a:ext uri="{FF2B5EF4-FFF2-40B4-BE49-F238E27FC236}">
                  <a16:creationId xmlns:a16="http://schemas.microsoft.com/office/drawing/2014/main" id="{A5193ED7-5C45-4295-91B0-E321ADCE3EE8}"/>
                </a:ext>
              </a:extLst>
            </p:cNvPr>
            <p:cNvSpPr/>
            <p:nvPr/>
          </p:nvSpPr>
          <p:spPr>
            <a:xfrm>
              <a:off x="10210570" y="37287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5" name="Oval 34">
              <a:extLst>
                <a:ext uri="{FF2B5EF4-FFF2-40B4-BE49-F238E27FC236}">
                  <a16:creationId xmlns:a16="http://schemas.microsoft.com/office/drawing/2014/main" id="{DCE1165D-25F1-4AD4-B7FD-7A487F5A2125}"/>
                </a:ext>
              </a:extLst>
            </p:cNvPr>
            <p:cNvSpPr/>
            <p:nvPr/>
          </p:nvSpPr>
          <p:spPr>
            <a:xfrm>
              <a:off x="10210570" y="398495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6" name="Oval 35">
              <a:extLst>
                <a:ext uri="{FF2B5EF4-FFF2-40B4-BE49-F238E27FC236}">
                  <a16:creationId xmlns:a16="http://schemas.microsoft.com/office/drawing/2014/main" id="{73F405A5-0BD1-46FE-A9B2-4B6EDB8FE20C}"/>
                </a:ext>
              </a:extLst>
            </p:cNvPr>
            <p:cNvSpPr/>
            <p:nvPr/>
          </p:nvSpPr>
          <p:spPr>
            <a:xfrm>
              <a:off x="10210570" y="424112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7" name="Oval 36">
              <a:extLst>
                <a:ext uri="{FF2B5EF4-FFF2-40B4-BE49-F238E27FC236}">
                  <a16:creationId xmlns:a16="http://schemas.microsoft.com/office/drawing/2014/main" id="{37B22537-3BBF-47E5-BF7E-B278E77FD3BE}"/>
                </a:ext>
              </a:extLst>
            </p:cNvPr>
            <p:cNvSpPr/>
            <p:nvPr/>
          </p:nvSpPr>
          <p:spPr>
            <a:xfrm>
              <a:off x="8102377" y="234262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8" name="Oval 37">
              <a:extLst>
                <a:ext uri="{FF2B5EF4-FFF2-40B4-BE49-F238E27FC236}">
                  <a16:creationId xmlns:a16="http://schemas.microsoft.com/office/drawing/2014/main" id="{7C1A8FC8-D72A-4BB8-A16C-A2FE39FB2CDB}"/>
                </a:ext>
              </a:extLst>
            </p:cNvPr>
            <p:cNvSpPr/>
            <p:nvPr/>
          </p:nvSpPr>
          <p:spPr>
            <a:xfrm>
              <a:off x="8102377" y="259879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9" name="Oval 38">
              <a:extLst>
                <a:ext uri="{FF2B5EF4-FFF2-40B4-BE49-F238E27FC236}">
                  <a16:creationId xmlns:a16="http://schemas.microsoft.com/office/drawing/2014/main" id="{23AC569B-6B08-4E36-82D8-91AAABCB6E0C}"/>
                </a:ext>
              </a:extLst>
            </p:cNvPr>
            <p:cNvSpPr/>
            <p:nvPr/>
          </p:nvSpPr>
          <p:spPr>
            <a:xfrm>
              <a:off x="8102377" y="28549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grpSp>
      <p:sp>
        <p:nvSpPr>
          <p:cNvPr id="4" name="Text Placeholder 3">
            <a:extLst>
              <a:ext uri="{FF2B5EF4-FFF2-40B4-BE49-F238E27FC236}">
                <a16:creationId xmlns:a16="http://schemas.microsoft.com/office/drawing/2014/main" id="{1B08C5A4-CEBE-4313-A655-61BB8741B515}"/>
              </a:ext>
            </a:extLst>
          </p:cNvPr>
          <p:cNvSpPr>
            <a:spLocks noGrp="1"/>
          </p:cNvSpPr>
          <p:nvPr>
            <p:ph type="body" sz="quarter" idx="12" hasCustomPrompt="1"/>
          </p:nvPr>
        </p:nvSpPr>
        <p:spPr>
          <a:xfrm>
            <a:off x="2741506"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46" name="Text Placeholder 45">
            <a:extLst>
              <a:ext uri="{FF2B5EF4-FFF2-40B4-BE49-F238E27FC236}">
                <a16:creationId xmlns:a16="http://schemas.microsoft.com/office/drawing/2014/main" id="{E77D0969-B510-4AE2-A85A-F5D0F33A209B}"/>
              </a:ext>
            </a:extLst>
          </p:cNvPr>
          <p:cNvSpPr>
            <a:spLocks noGrp="1"/>
          </p:cNvSpPr>
          <p:nvPr>
            <p:ph type="body" sz="quarter" idx="14"/>
          </p:nvPr>
        </p:nvSpPr>
        <p:spPr>
          <a:xfrm>
            <a:off x="6883402"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7" name="Text Placeholder 3">
            <a:extLst>
              <a:ext uri="{FF2B5EF4-FFF2-40B4-BE49-F238E27FC236}">
                <a16:creationId xmlns:a16="http://schemas.microsoft.com/office/drawing/2014/main" id="{8B5A20E3-F763-4606-9FC8-9C9AF0CBCB45}"/>
              </a:ext>
            </a:extLst>
          </p:cNvPr>
          <p:cNvSpPr>
            <a:spLocks noGrp="1"/>
          </p:cNvSpPr>
          <p:nvPr>
            <p:ph type="body" sz="quarter" idx="15" hasCustomPrompt="1"/>
          </p:nvPr>
        </p:nvSpPr>
        <p:spPr>
          <a:xfrm>
            <a:off x="6915045"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04</a:t>
            </a:r>
          </a:p>
        </p:txBody>
      </p:sp>
      <p:sp>
        <p:nvSpPr>
          <p:cNvPr id="48" name="Text Placeholder 47">
            <a:extLst>
              <a:ext uri="{FF2B5EF4-FFF2-40B4-BE49-F238E27FC236}">
                <a16:creationId xmlns:a16="http://schemas.microsoft.com/office/drawing/2014/main" id="{AB7E6C7F-F86C-429B-B63E-D8F29B711EBC}"/>
              </a:ext>
            </a:extLst>
          </p:cNvPr>
          <p:cNvSpPr>
            <a:spLocks noGrp="1"/>
          </p:cNvSpPr>
          <p:nvPr>
            <p:ph type="body" sz="quarter" idx="16"/>
          </p:nvPr>
        </p:nvSpPr>
        <p:spPr>
          <a:xfrm>
            <a:off x="895773" y="5032587"/>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9" name="Text Placeholder 3">
            <a:extLst>
              <a:ext uri="{FF2B5EF4-FFF2-40B4-BE49-F238E27FC236}">
                <a16:creationId xmlns:a16="http://schemas.microsoft.com/office/drawing/2014/main" id="{8FD6F84E-7E0C-4E2E-97F5-8162503D114E}"/>
              </a:ext>
            </a:extLst>
          </p:cNvPr>
          <p:cNvSpPr>
            <a:spLocks noGrp="1"/>
          </p:cNvSpPr>
          <p:nvPr>
            <p:ph type="body" sz="quarter" idx="17" hasCustomPrompt="1"/>
          </p:nvPr>
        </p:nvSpPr>
        <p:spPr>
          <a:xfrm>
            <a:off x="927416" y="5055820"/>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50" name="Text Placeholder 49">
            <a:extLst>
              <a:ext uri="{FF2B5EF4-FFF2-40B4-BE49-F238E27FC236}">
                <a16:creationId xmlns:a16="http://schemas.microsoft.com/office/drawing/2014/main" id="{AD9295F2-673B-41B6-B274-8FFBA3DF0374}"/>
              </a:ext>
            </a:extLst>
          </p:cNvPr>
          <p:cNvSpPr>
            <a:spLocks noGrp="1"/>
          </p:cNvSpPr>
          <p:nvPr>
            <p:ph type="body" sz="quarter" idx="18"/>
          </p:nvPr>
        </p:nvSpPr>
        <p:spPr>
          <a:xfrm>
            <a:off x="4817928" y="4959709"/>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51" name="Text Placeholder 3">
            <a:extLst>
              <a:ext uri="{FF2B5EF4-FFF2-40B4-BE49-F238E27FC236}">
                <a16:creationId xmlns:a16="http://schemas.microsoft.com/office/drawing/2014/main" id="{BCDFFAC1-679C-4BEA-8945-D7E9868AE006}"/>
              </a:ext>
            </a:extLst>
          </p:cNvPr>
          <p:cNvSpPr>
            <a:spLocks noGrp="1"/>
          </p:cNvSpPr>
          <p:nvPr>
            <p:ph type="body" sz="quarter" idx="19" hasCustomPrompt="1"/>
          </p:nvPr>
        </p:nvSpPr>
        <p:spPr>
          <a:xfrm>
            <a:off x="4849571" y="4982942"/>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52" name="Text Placeholder 51">
            <a:extLst>
              <a:ext uri="{FF2B5EF4-FFF2-40B4-BE49-F238E27FC236}">
                <a16:creationId xmlns:a16="http://schemas.microsoft.com/office/drawing/2014/main" id="{601AEF65-9B83-4826-A660-61EFDED78D31}"/>
              </a:ext>
            </a:extLst>
          </p:cNvPr>
          <p:cNvSpPr>
            <a:spLocks noGrp="1"/>
          </p:cNvSpPr>
          <p:nvPr>
            <p:ph type="body" sz="quarter" idx="20"/>
          </p:nvPr>
        </p:nvSpPr>
        <p:spPr>
          <a:xfrm>
            <a:off x="8951021" y="4966088"/>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53" name="Text Placeholder 3">
            <a:extLst>
              <a:ext uri="{FF2B5EF4-FFF2-40B4-BE49-F238E27FC236}">
                <a16:creationId xmlns:a16="http://schemas.microsoft.com/office/drawing/2014/main" id="{C355F192-32D8-475E-B004-62FD48E53AB3}"/>
              </a:ext>
            </a:extLst>
          </p:cNvPr>
          <p:cNvSpPr>
            <a:spLocks noGrp="1"/>
          </p:cNvSpPr>
          <p:nvPr>
            <p:ph type="body" sz="quarter" idx="21" hasCustomPrompt="1"/>
          </p:nvPr>
        </p:nvSpPr>
        <p:spPr>
          <a:xfrm>
            <a:off x="8982664" y="4989321"/>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05</a:t>
            </a:r>
          </a:p>
        </p:txBody>
      </p:sp>
      <p:sp>
        <p:nvSpPr>
          <p:cNvPr id="55" name="Picture Placeholder 54">
            <a:extLst>
              <a:ext uri="{FF2B5EF4-FFF2-40B4-BE49-F238E27FC236}">
                <a16:creationId xmlns:a16="http://schemas.microsoft.com/office/drawing/2014/main" id="{6434E756-E849-4C8F-9980-0E40A0D47C8D}"/>
              </a:ext>
            </a:extLst>
          </p:cNvPr>
          <p:cNvSpPr>
            <a:spLocks noGrp="1" noChangeAspect="1"/>
          </p:cNvSpPr>
          <p:nvPr>
            <p:ph type="pic" sz="quarter" idx="22" hasCustomPrompt="1"/>
          </p:nvPr>
        </p:nvSpPr>
        <p:spPr>
          <a:xfrm>
            <a:off x="1476998" y="2865898"/>
            <a:ext cx="1008000" cy="1008000"/>
          </a:xfrm>
          <a:prstGeom prst="ellipse">
            <a:avLst/>
          </a:prstGeom>
        </p:spPr>
        <p:txBody>
          <a:bodyPr/>
          <a:lstStyle>
            <a:lvl1pPr marL="0" indent="0">
              <a:buNone/>
              <a:defRPr sz="1200" b="0"/>
            </a:lvl1pPr>
          </a:lstStyle>
          <a:p>
            <a:r>
              <a:rPr lang="en-GB"/>
              <a:t>Icon or Picture</a:t>
            </a:r>
          </a:p>
        </p:txBody>
      </p:sp>
      <p:sp>
        <p:nvSpPr>
          <p:cNvPr id="56" name="Picture Placeholder 54">
            <a:extLst>
              <a:ext uri="{FF2B5EF4-FFF2-40B4-BE49-F238E27FC236}">
                <a16:creationId xmlns:a16="http://schemas.microsoft.com/office/drawing/2014/main" id="{4200E2C0-FB20-4FE3-B4EA-3B396535E8A6}"/>
              </a:ext>
            </a:extLst>
          </p:cNvPr>
          <p:cNvSpPr>
            <a:spLocks noGrp="1" noChangeAspect="1"/>
          </p:cNvSpPr>
          <p:nvPr>
            <p:ph type="pic" sz="quarter" idx="23" hasCustomPrompt="1"/>
          </p:nvPr>
        </p:nvSpPr>
        <p:spPr>
          <a:xfrm>
            <a:off x="5597025" y="2874408"/>
            <a:ext cx="1008000" cy="1008000"/>
          </a:xfrm>
          <a:prstGeom prst="ellipse">
            <a:avLst/>
          </a:prstGeom>
        </p:spPr>
        <p:txBody>
          <a:bodyPr/>
          <a:lstStyle>
            <a:lvl1pPr marL="0" indent="0">
              <a:buNone/>
              <a:defRPr sz="1200" b="0"/>
            </a:lvl1pPr>
          </a:lstStyle>
          <a:p>
            <a:r>
              <a:rPr lang="en-GB"/>
              <a:t>Icon or Picture</a:t>
            </a:r>
          </a:p>
        </p:txBody>
      </p:sp>
      <p:sp>
        <p:nvSpPr>
          <p:cNvPr id="57" name="Picture Placeholder 54">
            <a:extLst>
              <a:ext uri="{FF2B5EF4-FFF2-40B4-BE49-F238E27FC236}">
                <a16:creationId xmlns:a16="http://schemas.microsoft.com/office/drawing/2014/main" id="{D0CDA781-D7C6-4379-9A00-4BD87758579B}"/>
              </a:ext>
            </a:extLst>
          </p:cNvPr>
          <p:cNvSpPr>
            <a:spLocks noGrp="1" noChangeAspect="1"/>
          </p:cNvSpPr>
          <p:nvPr>
            <p:ph type="pic" sz="quarter" idx="24" hasCustomPrompt="1"/>
          </p:nvPr>
        </p:nvSpPr>
        <p:spPr>
          <a:xfrm>
            <a:off x="3538495" y="4024587"/>
            <a:ext cx="1008000" cy="1008000"/>
          </a:xfrm>
          <a:prstGeom prst="ellipse">
            <a:avLst/>
          </a:prstGeom>
        </p:spPr>
        <p:txBody>
          <a:bodyPr/>
          <a:lstStyle>
            <a:lvl1pPr marL="0" indent="0">
              <a:buNone/>
              <a:defRPr sz="1200" b="0"/>
            </a:lvl1pPr>
          </a:lstStyle>
          <a:p>
            <a:r>
              <a:rPr lang="en-GB"/>
              <a:t>Icon or Picture</a:t>
            </a:r>
          </a:p>
        </p:txBody>
      </p:sp>
      <p:sp>
        <p:nvSpPr>
          <p:cNvPr id="58" name="Picture Placeholder 54">
            <a:extLst>
              <a:ext uri="{FF2B5EF4-FFF2-40B4-BE49-F238E27FC236}">
                <a16:creationId xmlns:a16="http://schemas.microsoft.com/office/drawing/2014/main" id="{CC4F4FC2-4809-4F70-9653-5283FEE7F73B}"/>
              </a:ext>
            </a:extLst>
          </p:cNvPr>
          <p:cNvSpPr>
            <a:spLocks noGrp="1" noChangeAspect="1"/>
          </p:cNvSpPr>
          <p:nvPr>
            <p:ph type="pic" sz="quarter" idx="25" hasCustomPrompt="1"/>
          </p:nvPr>
        </p:nvSpPr>
        <p:spPr>
          <a:xfrm>
            <a:off x="7659023" y="4024780"/>
            <a:ext cx="1008000" cy="1008000"/>
          </a:xfrm>
          <a:prstGeom prst="ellipse">
            <a:avLst/>
          </a:prstGeom>
        </p:spPr>
        <p:txBody>
          <a:bodyPr/>
          <a:lstStyle>
            <a:lvl1pPr marL="0" indent="0">
              <a:buNone/>
              <a:defRPr sz="1200" b="0"/>
            </a:lvl1pPr>
          </a:lstStyle>
          <a:p>
            <a:r>
              <a:rPr lang="en-GB"/>
              <a:t>Icon or Picture</a:t>
            </a:r>
          </a:p>
        </p:txBody>
      </p:sp>
      <p:sp>
        <p:nvSpPr>
          <p:cNvPr id="59" name="Picture Placeholder 54">
            <a:extLst>
              <a:ext uri="{FF2B5EF4-FFF2-40B4-BE49-F238E27FC236}">
                <a16:creationId xmlns:a16="http://schemas.microsoft.com/office/drawing/2014/main" id="{9BED05CB-9911-4950-B766-599E886A258C}"/>
              </a:ext>
            </a:extLst>
          </p:cNvPr>
          <p:cNvSpPr>
            <a:spLocks noGrp="1" noChangeAspect="1"/>
          </p:cNvSpPr>
          <p:nvPr>
            <p:ph type="pic" sz="quarter" idx="26" hasCustomPrompt="1"/>
          </p:nvPr>
        </p:nvSpPr>
        <p:spPr>
          <a:xfrm>
            <a:off x="9727867" y="2865898"/>
            <a:ext cx="1008000" cy="1008000"/>
          </a:xfrm>
          <a:prstGeom prst="ellipse">
            <a:avLst/>
          </a:prstGeom>
        </p:spPr>
        <p:txBody>
          <a:bodyPr/>
          <a:lstStyle>
            <a:lvl1pPr marL="0" indent="0">
              <a:buNone/>
              <a:defRPr sz="1200" b="0"/>
            </a:lvl1pPr>
          </a:lstStyle>
          <a:p>
            <a:r>
              <a:rPr lang="en-GB"/>
              <a:t>Icon or Picture</a:t>
            </a:r>
          </a:p>
        </p:txBody>
      </p:sp>
      <p:sp>
        <p:nvSpPr>
          <p:cNvPr id="62" name="Text Placeholder 14">
            <a:extLst>
              <a:ext uri="{FF2B5EF4-FFF2-40B4-BE49-F238E27FC236}">
                <a16:creationId xmlns:a16="http://schemas.microsoft.com/office/drawing/2014/main" id="{B6AB4F89-390E-4C02-AE95-9AA98F5AC4B0}"/>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63" name="Text Placeholder 9">
            <a:extLst>
              <a:ext uri="{FF2B5EF4-FFF2-40B4-BE49-F238E27FC236}">
                <a16:creationId xmlns:a16="http://schemas.microsoft.com/office/drawing/2014/main" id="{35AB5B92-7255-4D30-A3D2-C9FB417C2772}"/>
              </a:ext>
            </a:extLst>
          </p:cNvPr>
          <p:cNvSpPr>
            <a:spLocks noGrp="1"/>
          </p:cNvSpPr>
          <p:nvPr>
            <p:ph type="body" sz="quarter" idx="27"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2" name="TextBox 1">
            <a:extLst>
              <a:ext uri="{FF2B5EF4-FFF2-40B4-BE49-F238E27FC236}">
                <a16:creationId xmlns:a16="http://schemas.microsoft.com/office/drawing/2014/main" id="{13D69D6B-D4D9-88B5-1F0D-A6E47A45B8B4}"/>
              </a:ext>
            </a:extLst>
          </p:cNvPr>
          <p:cNvSpPr txBox="1"/>
          <p:nvPr userDrawn="1"/>
        </p:nvSpPr>
        <p:spPr>
          <a:xfrm>
            <a:off x="470832" y="6476240"/>
            <a:ext cx="3816246"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3652254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slide (Half/Half)">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ext Placeholder 5">
            <a:extLst>
              <a:ext uri="{FF2B5EF4-FFF2-40B4-BE49-F238E27FC236}">
                <a16:creationId xmlns:a16="http://schemas.microsoft.com/office/drawing/2014/main" id="{79283750-2979-41DA-9D76-17EB47F2BF2E}"/>
              </a:ext>
            </a:extLst>
          </p:cNvPr>
          <p:cNvSpPr>
            <a:spLocks noGrp="1"/>
          </p:cNvSpPr>
          <p:nvPr>
            <p:ph type="body" sz="quarter" idx="11" hasCustomPrompt="1"/>
          </p:nvPr>
        </p:nvSpPr>
        <p:spPr>
          <a:xfrm>
            <a:off x="515938" y="2996336"/>
            <a:ext cx="4995176" cy="785255"/>
          </a:xfrm>
          <a:prstGeom prst="rect">
            <a:avLst/>
          </a:prstGeom>
        </p:spPr>
        <p:txBody>
          <a:bodyPr/>
          <a:lstStyle>
            <a:lvl1pPr marL="0" indent="0">
              <a:buNone/>
              <a:defRPr/>
            </a:lvl1pPr>
          </a:lstStyle>
          <a:p>
            <a:pPr algn="ctr"/>
            <a:r>
              <a:rPr lang="en-GB" sz="5400">
                <a:latin typeface="Muli Black" panose="00000A00000000000000" pitchFamily="2" charset="0"/>
              </a:rPr>
              <a:t>Text</a:t>
            </a:r>
          </a:p>
        </p:txBody>
      </p:sp>
      <p:sp>
        <p:nvSpPr>
          <p:cNvPr id="6" name="Text Placeholder 5">
            <a:extLst>
              <a:ext uri="{FF2B5EF4-FFF2-40B4-BE49-F238E27FC236}">
                <a16:creationId xmlns:a16="http://schemas.microsoft.com/office/drawing/2014/main" id="{4E76D7C5-00D0-4EED-A533-9D3036687177}"/>
              </a:ext>
            </a:extLst>
          </p:cNvPr>
          <p:cNvSpPr>
            <a:spLocks noGrp="1"/>
          </p:cNvSpPr>
          <p:nvPr>
            <p:ph type="body" sz="quarter" idx="12" hasCustomPrompt="1"/>
          </p:nvPr>
        </p:nvSpPr>
        <p:spPr>
          <a:xfrm>
            <a:off x="6610591" y="2996335"/>
            <a:ext cx="4995176" cy="785255"/>
          </a:xfrm>
          <a:prstGeom prst="rect">
            <a:avLst/>
          </a:prstGeom>
        </p:spPr>
        <p:txBody>
          <a:bodyPr/>
          <a:lstStyle>
            <a:lvl1pPr marL="0" indent="0">
              <a:buNone/>
              <a:defRPr>
                <a:solidFill>
                  <a:schemeClr val="bg1"/>
                </a:solidFill>
              </a:defRPr>
            </a:lvl1pPr>
          </a:lstStyle>
          <a:p>
            <a:pPr algn="ctr"/>
            <a:r>
              <a:rPr lang="en-GB" sz="5400">
                <a:latin typeface="Muli Black" panose="00000A00000000000000" pitchFamily="2" charset="0"/>
              </a:rPr>
              <a:t>Text</a:t>
            </a:r>
          </a:p>
        </p:txBody>
      </p:sp>
      <p:sp>
        <p:nvSpPr>
          <p:cNvPr id="5" name="TextBox 4">
            <a:extLst>
              <a:ext uri="{FF2B5EF4-FFF2-40B4-BE49-F238E27FC236}">
                <a16:creationId xmlns:a16="http://schemas.microsoft.com/office/drawing/2014/main" id="{872AA0F3-40E6-1BD5-46C7-A980C828D07A}"/>
              </a:ext>
            </a:extLst>
          </p:cNvPr>
          <p:cNvSpPr txBox="1"/>
          <p:nvPr userDrawn="1"/>
        </p:nvSpPr>
        <p:spPr>
          <a:xfrm>
            <a:off x="470832" y="6476240"/>
            <a:ext cx="3816246"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959121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A3685F-1CB4-9774-3DA2-CC2206D65732}"/>
              </a:ext>
            </a:extLst>
          </p:cNvPr>
          <p:cNvSpPr txBox="1"/>
          <p:nvPr userDrawn="1"/>
        </p:nvSpPr>
        <p:spPr>
          <a:xfrm>
            <a:off x="470832" y="6476240"/>
            <a:ext cx="3816246"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3879932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17D0CEF1-358F-441A-B01E-396C73A504AC}"/>
              </a:ext>
            </a:extLst>
          </p:cNvPr>
          <p:cNvCxnSpPr>
            <a:cxnSpLocks/>
          </p:cNvCxnSpPr>
          <p:nvPr userDrawn="1"/>
        </p:nvCxnSpPr>
        <p:spPr>
          <a:xfrm>
            <a:off x="4551419" y="4296553"/>
            <a:ext cx="970555"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C970AC9-F05A-4182-B3AA-4166AB912063}"/>
              </a:ext>
            </a:extLst>
          </p:cNvPr>
          <p:cNvSpPr txBox="1"/>
          <p:nvPr userDrawn="1"/>
        </p:nvSpPr>
        <p:spPr>
          <a:xfrm>
            <a:off x="6809338" y="3105199"/>
            <a:ext cx="4912210" cy="830997"/>
          </a:xfrm>
          <a:prstGeom prst="rect">
            <a:avLst/>
          </a:prstGeom>
          <a:noFill/>
        </p:spPr>
        <p:txBody>
          <a:bodyPr wrap="square" rtlCol="0">
            <a:spAutoFit/>
          </a:bodyPr>
          <a:lstStyle/>
          <a:p>
            <a:r>
              <a:rPr lang="en-GB" sz="1600">
                <a:solidFill>
                  <a:schemeClr val="bg1"/>
                </a:solidFill>
              </a:rPr>
              <a:t>       </a:t>
            </a:r>
            <a:r>
              <a:rPr lang="en-GB" sz="1600" b="0">
                <a:solidFill>
                  <a:schemeClr val="bg1"/>
                </a:solidFill>
              </a:rPr>
              <a:t>aseangtf@ukpact.co.uk</a:t>
            </a:r>
          </a:p>
          <a:p>
            <a:endParaRPr lang="en-GB" sz="1600" b="0">
              <a:solidFill>
                <a:schemeClr val="bg1"/>
              </a:solidFill>
            </a:endParaRPr>
          </a:p>
          <a:p>
            <a:r>
              <a:rPr lang="en-GB" sz="1600" b="0">
                <a:solidFill>
                  <a:schemeClr val="bg1"/>
                </a:solidFill>
              </a:rPr>
              <a:t>       www.ukpact.co.uk/regional-fund/asean-gtf</a:t>
            </a:r>
          </a:p>
        </p:txBody>
      </p:sp>
      <p:pic>
        <p:nvPicPr>
          <p:cNvPr id="12" name="Graphic 11" descr="Internet">
            <a:extLst>
              <a:ext uri="{FF2B5EF4-FFF2-40B4-BE49-F238E27FC236}">
                <a16:creationId xmlns:a16="http://schemas.microsoft.com/office/drawing/2014/main" id="{BDB86C27-3EB3-49C5-9B52-7B25457108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9338" y="3485347"/>
            <a:ext cx="540000" cy="540000"/>
          </a:xfrm>
          <a:prstGeom prst="rect">
            <a:avLst/>
          </a:prstGeom>
        </p:spPr>
      </p:pic>
      <p:pic>
        <p:nvPicPr>
          <p:cNvPr id="14" name="Graphic 13" descr="Envelope">
            <a:extLst>
              <a:ext uri="{FF2B5EF4-FFF2-40B4-BE49-F238E27FC236}">
                <a16:creationId xmlns:a16="http://schemas.microsoft.com/office/drawing/2014/main" id="{75B2D29E-0483-4AB3-8654-342AE08D3E5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39338" y="2995854"/>
            <a:ext cx="540000" cy="540000"/>
          </a:xfrm>
          <a:prstGeom prst="rect">
            <a:avLst/>
          </a:prstGeom>
        </p:spPr>
      </p:pic>
      <p:sp>
        <p:nvSpPr>
          <p:cNvPr id="15" name="TextBox 14">
            <a:extLst>
              <a:ext uri="{FF2B5EF4-FFF2-40B4-BE49-F238E27FC236}">
                <a16:creationId xmlns:a16="http://schemas.microsoft.com/office/drawing/2014/main" id="{464019FF-A8D5-4483-899F-9AB0FDA28547}"/>
              </a:ext>
            </a:extLst>
          </p:cNvPr>
          <p:cNvSpPr txBox="1"/>
          <p:nvPr userDrawn="1"/>
        </p:nvSpPr>
        <p:spPr>
          <a:xfrm>
            <a:off x="543646" y="2479649"/>
            <a:ext cx="4996799" cy="830997"/>
          </a:xfrm>
          <a:prstGeom prst="rect">
            <a:avLst/>
          </a:prstGeom>
          <a:noFill/>
        </p:spPr>
        <p:txBody>
          <a:bodyPr wrap="square" lIns="0" tIns="0" rIns="0" bIns="0" rtlCol="0">
            <a:spAutoFit/>
          </a:bodyPr>
          <a:lstStyle/>
          <a:p>
            <a:pPr algn="r"/>
            <a:r>
              <a:rPr lang="en-GB" sz="5400">
                <a:latin typeface="+mj-lt"/>
              </a:rPr>
              <a:t>THANK </a:t>
            </a:r>
          </a:p>
        </p:txBody>
      </p:sp>
      <p:sp>
        <p:nvSpPr>
          <p:cNvPr id="17" name="TextBox 16">
            <a:extLst>
              <a:ext uri="{FF2B5EF4-FFF2-40B4-BE49-F238E27FC236}">
                <a16:creationId xmlns:a16="http://schemas.microsoft.com/office/drawing/2014/main" id="{0869034F-D463-4B87-8E79-F2218BEF7998}"/>
              </a:ext>
            </a:extLst>
          </p:cNvPr>
          <p:cNvSpPr txBox="1"/>
          <p:nvPr userDrawn="1"/>
        </p:nvSpPr>
        <p:spPr>
          <a:xfrm>
            <a:off x="6502394" y="2628180"/>
            <a:ext cx="1928091" cy="369332"/>
          </a:xfrm>
          <a:prstGeom prst="rect">
            <a:avLst/>
          </a:prstGeom>
          <a:noFill/>
        </p:spPr>
        <p:txBody>
          <a:bodyPr wrap="square">
            <a:spAutoFit/>
          </a:bodyPr>
          <a:lstStyle/>
          <a:p>
            <a:r>
              <a:rPr lang="en-GB" sz="1800">
                <a:solidFill>
                  <a:schemeClr val="bg1"/>
                </a:solidFill>
                <a:latin typeface="Muli ExtraBold" panose="00000900000000000000" pitchFamily="2" charset="0"/>
              </a:rPr>
              <a:t>Stay in touch:</a:t>
            </a:r>
          </a:p>
        </p:txBody>
      </p:sp>
      <p:sp>
        <p:nvSpPr>
          <p:cNvPr id="2" name="TextBox 1">
            <a:extLst>
              <a:ext uri="{FF2B5EF4-FFF2-40B4-BE49-F238E27FC236}">
                <a16:creationId xmlns:a16="http://schemas.microsoft.com/office/drawing/2014/main" id="{63A26B5F-71CC-4747-AD0B-70014700AE12}"/>
              </a:ext>
            </a:extLst>
          </p:cNvPr>
          <p:cNvSpPr txBox="1"/>
          <p:nvPr userDrawn="1"/>
        </p:nvSpPr>
        <p:spPr>
          <a:xfrm>
            <a:off x="537321" y="3235990"/>
            <a:ext cx="4996799" cy="830997"/>
          </a:xfrm>
          <a:prstGeom prst="rect">
            <a:avLst/>
          </a:prstGeom>
          <a:noFill/>
        </p:spPr>
        <p:txBody>
          <a:bodyPr wrap="square" lIns="0" tIns="0" rIns="0" bIns="0" rtlCol="0">
            <a:spAutoFit/>
          </a:bodyPr>
          <a:lstStyle/>
          <a:p>
            <a:pPr algn="r"/>
            <a:r>
              <a:rPr lang="en-GB" sz="5400">
                <a:latin typeface="+mj-lt"/>
              </a:rPr>
              <a:t>YOU</a:t>
            </a:r>
          </a:p>
        </p:txBody>
      </p:sp>
    </p:spTree>
    <p:extLst>
      <p:ext uri="{BB962C8B-B14F-4D97-AF65-F5344CB8AC3E}">
        <p14:creationId xmlns:p14="http://schemas.microsoft.com/office/powerpoint/2010/main" val="366455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Slide (CP)">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DBC7CAFF-D445-4AB3-96A1-44607222E32F}"/>
              </a:ext>
            </a:extLst>
          </p:cNvPr>
          <p:cNvSpPr>
            <a:spLocks noGrp="1"/>
          </p:cNvSpPr>
          <p:nvPr>
            <p:ph type="body" sz="quarter" idx="13" hasCustomPrompt="1"/>
          </p:nvPr>
        </p:nvSpPr>
        <p:spPr>
          <a:xfrm>
            <a:off x="525174" y="2761962"/>
            <a:ext cx="7510462"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5" name="Text Placeholder 16">
            <a:extLst>
              <a:ext uri="{FF2B5EF4-FFF2-40B4-BE49-F238E27FC236}">
                <a16:creationId xmlns:a16="http://schemas.microsoft.com/office/drawing/2014/main" id="{E33BCFA2-3CF4-4795-8F64-95F7AC66143F}"/>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6" name="Straight Connector 25">
            <a:extLst>
              <a:ext uri="{FF2B5EF4-FFF2-40B4-BE49-F238E27FC236}">
                <a16:creationId xmlns:a16="http://schemas.microsoft.com/office/drawing/2014/main" id="{3555DF4E-8B67-4AC5-BB25-170537857626}"/>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reeform: Shape 1">
            <a:extLst>
              <a:ext uri="{FF2B5EF4-FFF2-40B4-BE49-F238E27FC236}">
                <a16:creationId xmlns:a16="http://schemas.microsoft.com/office/drawing/2014/main" id="{CB506C5D-C171-42F6-A3DB-E4BE955B428A}"/>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5" name="Picture 4" descr="A black background with blue text&#10;&#10;Description automatically generated">
            <a:extLst>
              <a:ext uri="{FF2B5EF4-FFF2-40B4-BE49-F238E27FC236}">
                <a16:creationId xmlns:a16="http://schemas.microsoft.com/office/drawing/2014/main" id="{10E0E867-FA8F-C8E8-FBBD-BE12F882F6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744" y="241886"/>
            <a:ext cx="4864618" cy="1624587"/>
          </a:xfrm>
          <a:prstGeom prst="rect">
            <a:avLst/>
          </a:prstGeom>
        </p:spPr>
      </p:pic>
    </p:spTree>
    <p:extLst>
      <p:ext uri="{BB962C8B-B14F-4D97-AF65-F5344CB8AC3E}">
        <p14:creationId xmlns:p14="http://schemas.microsoft.com/office/powerpoint/2010/main" val="2002698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UK PACT)">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99CE8067-8890-480A-A6B6-B6C0646890A8}"/>
              </a:ext>
            </a:extLst>
          </p:cNvPr>
          <p:cNvSpPr>
            <a:spLocks noGrp="1"/>
          </p:cNvSpPr>
          <p:nvPr>
            <p:ph type="body" sz="quarter" idx="13" hasCustomPrompt="1"/>
          </p:nvPr>
        </p:nvSpPr>
        <p:spPr>
          <a:xfrm>
            <a:off x="525173"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3" name="Picture Placeholder 2">
            <a:extLst>
              <a:ext uri="{FF2B5EF4-FFF2-40B4-BE49-F238E27FC236}">
                <a16:creationId xmlns:a16="http://schemas.microsoft.com/office/drawing/2014/main" id="{B9C98FBE-19B4-4C37-B365-353323AEEB86}"/>
              </a:ext>
            </a:extLst>
          </p:cNvPr>
          <p:cNvSpPr>
            <a:spLocks noGrp="1"/>
          </p:cNvSpPr>
          <p:nvPr>
            <p:ph type="pic" sz="quarter" idx="14" hasCustomPrompt="1"/>
          </p:nvPr>
        </p:nvSpPr>
        <p:spPr>
          <a:xfrm>
            <a:off x="4880480" y="929024"/>
            <a:ext cx="1915568" cy="1404103"/>
          </a:xfrm>
          <a:prstGeom prst="rect">
            <a:avLst/>
          </a:prstGeom>
        </p:spPr>
        <p:txBody>
          <a:bodyPr/>
          <a:lstStyle>
            <a:lvl1pPr marL="0" indent="0">
              <a:buNone/>
              <a:defRPr sz="1600"/>
            </a:lvl1pPr>
          </a:lstStyle>
          <a:p>
            <a:r>
              <a:rPr lang="en-GB"/>
              <a:t>Co-branding logo (if any)</a:t>
            </a:r>
          </a:p>
        </p:txBody>
      </p:sp>
      <p:sp>
        <p:nvSpPr>
          <p:cNvPr id="11" name="Text Placeholder 16">
            <a:extLst>
              <a:ext uri="{FF2B5EF4-FFF2-40B4-BE49-F238E27FC236}">
                <a16:creationId xmlns:a16="http://schemas.microsoft.com/office/drawing/2014/main" id="{5AEADE1A-4F81-4B42-B674-DAFC74644097}"/>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12" name="Straight Connector 11">
            <a:extLst>
              <a:ext uri="{FF2B5EF4-FFF2-40B4-BE49-F238E27FC236}">
                <a16:creationId xmlns:a16="http://schemas.microsoft.com/office/drawing/2014/main" id="{1E641CC3-003F-418A-9D26-745048368EC0}"/>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6BFD4B41-41F5-4CBD-B7AA-6916772E5C8F}"/>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7478411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Slide (editab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17D0CEF1-358F-441A-B01E-396C73A504AC}"/>
              </a:ext>
            </a:extLst>
          </p:cNvPr>
          <p:cNvCxnSpPr>
            <a:cxnSpLocks/>
          </p:cNvCxnSpPr>
          <p:nvPr userDrawn="1"/>
        </p:nvCxnSpPr>
        <p:spPr>
          <a:xfrm>
            <a:off x="4551419" y="4296553"/>
            <a:ext cx="970555"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C970AC9-F05A-4182-B3AA-4166AB912063}"/>
              </a:ext>
            </a:extLst>
          </p:cNvPr>
          <p:cNvSpPr txBox="1"/>
          <p:nvPr userDrawn="1"/>
        </p:nvSpPr>
        <p:spPr>
          <a:xfrm>
            <a:off x="6809338" y="3096577"/>
            <a:ext cx="3573101" cy="338554"/>
          </a:xfrm>
          <a:prstGeom prst="rect">
            <a:avLst/>
          </a:prstGeom>
          <a:noFill/>
        </p:spPr>
        <p:txBody>
          <a:bodyPr wrap="square" rtlCol="0">
            <a:spAutoFit/>
          </a:bodyPr>
          <a:lstStyle/>
          <a:p>
            <a:r>
              <a:rPr lang="en-GB" sz="1600" b="0">
                <a:solidFill>
                  <a:schemeClr val="bg1"/>
                </a:solidFill>
              </a:rPr>
              <a:t>       </a:t>
            </a:r>
            <a:r>
              <a:rPr lang="en-GB" sz="1600" b="0">
                <a:solidFill>
                  <a:schemeClr val="bg1"/>
                </a:solidFill>
                <a:hlinkClick r:id="rId2">
                  <a:extLst>
                    <a:ext uri="{A12FA001-AC4F-418D-AE19-62706E023703}">
                      <ahyp:hlinkClr xmlns:ahyp="http://schemas.microsoft.com/office/drawing/2018/hyperlinkcolor" val="tx"/>
                    </a:ext>
                  </a:extLst>
                </a:hlinkClick>
              </a:rPr>
              <a:t>www.ukpact.co.uk</a:t>
            </a:r>
            <a:r>
              <a:rPr lang="en-GB" sz="1600" b="0">
                <a:solidFill>
                  <a:schemeClr val="bg1"/>
                </a:solidFill>
              </a:rPr>
              <a:t> </a:t>
            </a:r>
          </a:p>
        </p:txBody>
      </p:sp>
      <p:pic>
        <p:nvPicPr>
          <p:cNvPr id="14" name="Graphic 13">
            <a:extLst>
              <a:ext uri="{FF2B5EF4-FFF2-40B4-BE49-F238E27FC236}">
                <a16:creationId xmlns:a16="http://schemas.microsoft.com/office/drawing/2014/main" id="{75B2D29E-0483-4AB3-8654-342AE08D3E5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539338" y="2995854"/>
            <a:ext cx="540000" cy="540000"/>
          </a:xfrm>
          <a:prstGeom prst="rect">
            <a:avLst/>
          </a:prstGeom>
        </p:spPr>
      </p:pic>
      <p:sp>
        <p:nvSpPr>
          <p:cNvPr id="15" name="TextBox 14">
            <a:extLst>
              <a:ext uri="{FF2B5EF4-FFF2-40B4-BE49-F238E27FC236}">
                <a16:creationId xmlns:a16="http://schemas.microsoft.com/office/drawing/2014/main" id="{464019FF-A8D5-4483-899F-9AB0FDA28547}"/>
              </a:ext>
            </a:extLst>
          </p:cNvPr>
          <p:cNvSpPr txBox="1"/>
          <p:nvPr userDrawn="1"/>
        </p:nvSpPr>
        <p:spPr>
          <a:xfrm>
            <a:off x="543646" y="2479649"/>
            <a:ext cx="4996799" cy="830997"/>
          </a:xfrm>
          <a:prstGeom prst="rect">
            <a:avLst/>
          </a:prstGeom>
          <a:noFill/>
        </p:spPr>
        <p:txBody>
          <a:bodyPr wrap="square" lIns="0" tIns="0" rIns="0" bIns="0" rtlCol="0">
            <a:spAutoFit/>
          </a:bodyPr>
          <a:lstStyle/>
          <a:p>
            <a:pPr algn="r"/>
            <a:r>
              <a:rPr lang="en-GB" sz="5400">
                <a:latin typeface="+mj-lt"/>
              </a:rPr>
              <a:t>THANK </a:t>
            </a:r>
          </a:p>
        </p:txBody>
      </p:sp>
      <p:sp>
        <p:nvSpPr>
          <p:cNvPr id="17" name="TextBox 16">
            <a:extLst>
              <a:ext uri="{FF2B5EF4-FFF2-40B4-BE49-F238E27FC236}">
                <a16:creationId xmlns:a16="http://schemas.microsoft.com/office/drawing/2014/main" id="{0869034F-D463-4B87-8E79-F2218BEF7998}"/>
              </a:ext>
            </a:extLst>
          </p:cNvPr>
          <p:cNvSpPr txBox="1"/>
          <p:nvPr userDrawn="1"/>
        </p:nvSpPr>
        <p:spPr>
          <a:xfrm>
            <a:off x="6502394" y="2628180"/>
            <a:ext cx="1928091" cy="369332"/>
          </a:xfrm>
          <a:prstGeom prst="rect">
            <a:avLst/>
          </a:prstGeom>
          <a:noFill/>
        </p:spPr>
        <p:txBody>
          <a:bodyPr wrap="square">
            <a:spAutoFit/>
          </a:bodyPr>
          <a:lstStyle/>
          <a:p>
            <a:r>
              <a:rPr lang="en-GB" sz="1800">
                <a:solidFill>
                  <a:schemeClr val="bg1"/>
                </a:solidFill>
                <a:latin typeface="Muli ExtraBold" panose="00000900000000000000" pitchFamily="2" charset="0"/>
              </a:rPr>
              <a:t>Stay in touch:</a:t>
            </a:r>
          </a:p>
        </p:txBody>
      </p:sp>
      <p:sp>
        <p:nvSpPr>
          <p:cNvPr id="2" name="TextBox 1">
            <a:extLst>
              <a:ext uri="{FF2B5EF4-FFF2-40B4-BE49-F238E27FC236}">
                <a16:creationId xmlns:a16="http://schemas.microsoft.com/office/drawing/2014/main" id="{63A26B5F-71CC-4747-AD0B-70014700AE12}"/>
              </a:ext>
            </a:extLst>
          </p:cNvPr>
          <p:cNvSpPr txBox="1"/>
          <p:nvPr userDrawn="1"/>
        </p:nvSpPr>
        <p:spPr>
          <a:xfrm>
            <a:off x="537321" y="3235990"/>
            <a:ext cx="4996799" cy="830997"/>
          </a:xfrm>
          <a:prstGeom prst="rect">
            <a:avLst/>
          </a:prstGeom>
          <a:noFill/>
        </p:spPr>
        <p:txBody>
          <a:bodyPr wrap="square" lIns="0" tIns="0" rIns="0" bIns="0" rtlCol="0">
            <a:spAutoFit/>
          </a:bodyPr>
          <a:lstStyle/>
          <a:p>
            <a:pPr algn="r"/>
            <a:r>
              <a:rPr lang="en-GB" sz="5400">
                <a:latin typeface="+mj-lt"/>
              </a:rPr>
              <a:t>YOU</a:t>
            </a:r>
          </a:p>
        </p:txBody>
      </p:sp>
      <p:pic>
        <p:nvPicPr>
          <p:cNvPr id="5" name="Graphic 4">
            <a:extLst>
              <a:ext uri="{FF2B5EF4-FFF2-40B4-BE49-F238E27FC236}">
                <a16:creationId xmlns:a16="http://schemas.microsoft.com/office/drawing/2014/main" id="{97D8CD0B-77E7-4668-9D8E-9BF4692895B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539338" y="3485347"/>
            <a:ext cx="540000" cy="540000"/>
          </a:xfrm>
          <a:prstGeom prst="rect">
            <a:avLst/>
          </a:prstGeom>
        </p:spPr>
      </p:pic>
      <p:sp>
        <p:nvSpPr>
          <p:cNvPr id="9" name="Text Placeholder 8">
            <a:extLst>
              <a:ext uri="{FF2B5EF4-FFF2-40B4-BE49-F238E27FC236}">
                <a16:creationId xmlns:a16="http://schemas.microsoft.com/office/drawing/2014/main" id="{2DFA9B63-A1E2-4E61-9164-EE60C6B2208C}"/>
              </a:ext>
            </a:extLst>
          </p:cNvPr>
          <p:cNvSpPr>
            <a:spLocks noGrp="1"/>
          </p:cNvSpPr>
          <p:nvPr>
            <p:ph type="body" sz="quarter" idx="10" hasCustomPrompt="1"/>
          </p:nvPr>
        </p:nvSpPr>
        <p:spPr>
          <a:xfrm>
            <a:off x="7256831" y="3560198"/>
            <a:ext cx="3503533" cy="395287"/>
          </a:xfrm>
        </p:spPr>
        <p:txBody>
          <a:bodyPr anchor="ctr">
            <a:norm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en-GB"/>
              <a:t>[enter email address]</a:t>
            </a:r>
          </a:p>
        </p:txBody>
      </p:sp>
    </p:spTree>
    <p:extLst>
      <p:ext uri="{BB962C8B-B14F-4D97-AF65-F5344CB8AC3E}">
        <p14:creationId xmlns:p14="http://schemas.microsoft.com/office/powerpoint/2010/main" val="3882417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Slide (CP)">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DBC7CAFF-D445-4AB3-96A1-44607222E32F}"/>
              </a:ext>
            </a:extLst>
          </p:cNvPr>
          <p:cNvSpPr>
            <a:spLocks noGrp="1"/>
          </p:cNvSpPr>
          <p:nvPr>
            <p:ph type="body" sz="quarter" idx="13" hasCustomPrompt="1"/>
          </p:nvPr>
        </p:nvSpPr>
        <p:spPr>
          <a:xfrm>
            <a:off x="525174" y="2761962"/>
            <a:ext cx="7510462"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5" name="Text Placeholder 16">
            <a:extLst>
              <a:ext uri="{FF2B5EF4-FFF2-40B4-BE49-F238E27FC236}">
                <a16:creationId xmlns:a16="http://schemas.microsoft.com/office/drawing/2014/main" id="{E33BCFA2-3CF4-4795-8F64-95F7AC66143F}"/>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6" name="Straight Connector 25">
            <a:extLst>
              <a:ext uri="{FF2B5EF4-FFF2-40B4-BE49-F238E27FC236}">
                <a16:creationId xmlns:a16="http://schemas.microsoft.com/office/drawing/2014/main" id="{3555DF4E-8B67-4AC5-BB25-170537857626}"/>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reeform: Shape 1">
            <a:extLst>
              <a:ext uri="{FF2B5EF4-FFF2-40B4-BE49-F238E27FC236}">
                <a16:creationId xmlns:a16="http://schemas.microsoft.com/office/drawing/2014/main" id="{CB506C5D-C171-42F6-A3DB-E4BE955B428A}"/>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5" name="Picture 4" descr="A black background with blue text&#10;&#10;Description automatically generated">
            <a:extLst>
              <a:ext uri="{FF2B5EF4-FFF2-40B4-BE49-F238E27FC236}">
                <a16:creationId xmlns:a16="http://schemas.microsoft.com/office/drawing/2014/main" id="{10E0E867-FA8F-C8E8-FBBD-BE12F882F6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744" y="241886"/>
            <a:ext cx="4864618" cy="1624587"/>
          </a:xfrm>
          <a:prstGeom prst="rect">
            <a:avLst/>
          </a:prstGeom>
        </p:spPr>
      </p:pic>
    </p:spTree>
    <p:extLst>
      <p:ext uri="{BB962C8B-B14F-4D97-AF65-F5344CB8AC3E}">
        <p14:creationId xmlns:p14="http://schemas.microsoft.com/office/powerpoint/2010/main" val="1579074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UK PACT)">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99CE8067-8890-480A-A6B6-B6C0646890A8}"/>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3" name="Picture Placeholder 2">
            <a:extLst>
              <a:ext uri="{FF2B5EF4-FFF2-40B4-BE49-F238E27FC236}">
                <a16:creationId xmlns:a16="http://schemas.microsoft.com/office/drawing/2014/main" id="{B9C98FBE-19B4-4C37-B365-353323AEEB86}"/>
              </a:ext>
            </a:extLst>
          </p:cNvPr>
          <p:cNvSpPr>
            <a:spLocks noGrp="1"/>
          </p:cNvSpPr>
          <p:nvPr>
            <p:ph type="pic" sz="quarter" idx="14" hasCustomPrompt="1"/>
          </p:nvPr>
        </p:nvSpPr>
        <p:spPr>
          <a:xfrm>
            <a:off x="4880480" y="929024"/>
            <a:ext cx="1915568" cy="1404103"/>
          </a:xfrm>
          <a:prstGeom prst="rect">
            <a:avLst/>
          </a:prstGeom>
        </p:spPr>
        <p:txBody>
          <a:bodyPr/>
          <a:lstStyle>
            <a:lvl1pPr marL="0" indent="0">
              <a:buNone/>
              <a:defRPr sz="1600"/>
            </a:lvl1pPr>
          </a:lstStyle>
          <a:p>
            <a:r>
              <a:rPr lang="en-GB"/>
              <a:t>Co-branding logo (if any)</a:t>
            </a:r>
          </a:p>
        </p:txBody>
      </p:sp>
      <p:sp>
        <p:nvSpPr>
          <p:cNvPr id="11" name="Text Placeholder 16">
            <a:extLst>
              <a:ext uri="{FF2B5EF4-FFF2-40B4-BE49-F238E27FC236}">
                <a16:creationId xmlns:a16="http://schemas.microsoft.com/office/drawing/2014/main" id="{5AEADE1A-4F81-4B42-B674-DAFC74644097}"/>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12" name="Straight Connector 11">
            <a:extLst>
              <a:ext uri="{FF2B5EF4-FFF2-40B4-BE49-F238E27FC236}">
                <a16:creationId xmlns:a16="http://schemas.microsoft.com/office/drawing/2014/main" id="{1E641CC3-003F-418A-9D26-745048368EC0}"/>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reeform: Shape 4">
            <a:extLst>
              <a:ext uri="{FF2B5EF4-FFF2-40B4-BE49-F238E27FC236}">
                <a16:creationId xmlns:a16="http://schemas.microsoft.com/office/drawing/2014/main" id="{6CEFE956-DD74-4A5E-BAD9-AFAD46FB024E}"/>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3320358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UK PACT)">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99CE8067-8890-480A-A6B6-B6C0646890A8}"/>
              </a:ext>
            </a:extLst>
          </p:cNvPr>
          <p:cNvSpPr>
            <a:spLocks noGrp="1"/>
          </p:cNvSpPr>
          <p:nvPr>
            <p:ph type="body" sz="quarter" idx="13" hasCustomPrompt="1"/>
          </p:nvPr>
        </p:nvSpPr>
        <p:spPr>
          <a:xfrm>
            <a:off x="525173"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3" name="Picture Placeholder 2">
            <a:extLst>
              <a:ext uri="{FF2B5EF4-FFF2-40B4-BE49-F238E27FC236}">
                <a16:creationId xmlns:a16="http://schemas.microsoft.com/office/drawing/2014/main" id="{B9C98FBE-19B4-4C37-B365-353323AEEB86}"/>
              </a:ext>
            </a:extLst>
          </p:cNvPr>
          <p:cNvSpPr>
            <a:spLocks noGrp="1"/>
          </p:cNvSpPr>
          <p:nvPr>
            <p:ph type="pic" sz="quarter" idx="14" hasCustomPrompt="1"/>
          </p:nvPr>
        </p:nvSpPr>
        <p:spPr>
          <a:xfrm>
            <a:off x="4880480" y="929024"/>
            <a:ext cx="1915568" cy="1404103"/>
          </a:xfrm>
          <a:prstGeom prst="rect">
            <a:avLst/>
          </a:prstGeom>
        </p:spPr>
        <p:txBody>
          <a:bodyPr/>
          <a:lstStyle>
            <a:lvl1pPr marL="0" indent="0">
              <a:buNone/>
              <a:defRPr sz="1600"/>
            </a:lvl1pPr>
          </a:lstStyle>
          <a:p>
            <a:r>
              <a:rPr lang="en-GB"/>
              <a:t>Co-branding logo (if any)</a:t>
            </a:r>
          </a:p>
        </p:txBody>
      </p:sp>
      <p:sp>
        <p:nvSpPr>
          <p:cNvPr id="11" name="Text Placeholder 16">
            <a:extLst>
              <a:ext uri="{FF2B5EF4-FFF2-40B4-BE49-F238E27FC236}">
                <a16:creationId xmlns:a16="http://schemas.microsoft.com/office/drawing/2014/main" id="{5AEADE1A-4F81-4B42-B674-DAFC74644097}"/>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12" name="Straight Connector 11">
            <a:extLst>
              <a:ext uri="{FF2B5EF4-FFF2-40B4-BE49-F238E27FC236}">
                <a16:creationId xmlns:a16="http://schemas.microsoft.com/office/drawing/2014/main" id="{1E641CC3-003F-418A-9D26-745048368EC0}"/>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6BFD4B41-41F5-4CBD-B7AA-6916772E5C8F}"/>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4" name="Picture 3" descr="A black background with blue text&#10;&#10;Description automatically generated">
            <a:extLst>
              <a:ext uri="{FF2B5EF4-FFF2-40B4-BE49-F238E27FC236}">
                <a16:creationId xmlns:a16="http://schemas.microsoft.com/office/drawing/2014/main" id="{BEC92483-F5C5-FF34-3910-DCD5242A22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491" y="624359"/>
            <a:ext cx="4864618" cy="1624587"/>
          </a:xfrm>
          <a:prstGeom prst="rect">
            <a:avLst/>
          </a:prstGeom>
        </p:spPr>
      </p:pic>
    </p:spTree>
    <p:extLst>
      <p:ext uri="{BB962C8B-B14F-4D97-AF65-F5344CB8AC3E}">
        <p14:creationId xmlns:p14="http://schemas.microsoft.com/office/powerpoint/2010/main" val="12078387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CP)">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DBC7CAFF-D445-4AB3-96A1-44607222E32F}"/>
              </a:ext>
            </a:extLst>
          </p:cNvPr>
          <p:cNvSpPr>
            <a:spLocks noGrp="1"/>
          </p:cNvSpPr>
          <p:nvPr>
            <p:ph type="body" sz="quarter" idx="13" hasCustomPrompt="1"/>
          </p:nvPr>
        </p:nvSpPr>
        <p:spPr>
          <a:xfrm>
            <a:off x="525174" y="2761962"/>
            <a:ext cx="7510462"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5" name="Text Placeholder 16">
            <a:extLst>
              <a:ext uri="{FF2B5EF4-FFF2-40B4-BE49-F238E27FC236}">
                <a16:creationId xmlns:a16="http://schemas.microsoft.com/office/drawing/2014/main" id="{E33BCFA2-3CF4-4795-8F64-95F7AC66143F}"/>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6" name="Straight Connector 25">
            <a:extLst>
              <a:ext uri="{FF2B5EF4-FFF2-40B4-BE49-F238E27FC236}">
                <a16:creationId xmlns:a16="http://schemas.microsoft.com/office/drawing/2014/main" id="{3555DF4E-8B67-4AC5-BB25-170537857626}"/>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reeform: Shape 1">
            <a:extLst>
              <a:ext uri="{FF2B5EF4-FFF2-40B4-BE49-F238E27FC236}">
                <a16:creationId xmlns:a16="http://schemas.microsoft.com/office/drawing/2014/main" id="{CB506C5D-C171-42F6-A3DB-E4BE955B428A}"/>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3" name="Picture 2" descr="A black background with blue text&#10;&#10;Description automatically generated">
            <a:extLst>
              <a:ext uri="{FF2B5EF4-FFF2-40B4-BE49-F238E27FC236}">
                <a16:creationId xmlns:a16="http://schemas.microsoft.com/office/drawing/2014/main" id="{7DB033CF-FC1C-9DB4-06D7-16939EFE2D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491" y="624359"/>
            <a:ext cx="4864618" cy="1624587"/>
          </a:xfrm>
          <a:prstGeom prst="rect">
            <a:avLst/>
          </a:prstGeom>
        </p:spPr>
      </p:pic>
    </p:spTree>
    <p:extLst>
      <p:ext uri="{BB962C8B-B14F-4D97-AF65-F5344CB8AC3E}">
        <p14:creationId xmlns:p14="http://schemas.microsoft.com/office/powerpoint/2010/main" val="15488674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GRCF)">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15" name="Text Placeholder 23">
            <a:extLst>
              <a:ext uri="{FF2B5EF4-FFF2-40B4-BE49-F238E27FC236}">
                <a16:creationId xmlns:a16="http://schemas.microsoft.com/office/drawing/2014/main" id="{7A4D1AC1-8C71-4599-B5CC-495275CC2588}"/>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3" name="Text Placeholder 16">
            <a:extLst>
              <a:ext uri="{FF2B5EF4-FFF2-40B4-BE49-F238E27FC236}">
                <a16:creationId xmlns:a16="http://schemas.microsoft.com/office/drawing/2014/main" id="{70285398-9681-46F2-88CB-C8B116C83D2C}"/>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4" name="Straight Connector 23">
            <a:extLst>
              <a:ext uri="{FF2B5EF4-FFF2-40B4-BE49-F238E27FC236}">
                <a16:creationId xmlns:a16="http://schemas.microsoft.com/office/drawing/2014/main" id="{0EA43BCD-AD16-4A97-804E-26FBB340FE47}"/>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reeform: Shape 1">
            <a:extLst>
              <a:ext uri="{FF2B5EF4-FFF2-40B4-BE49-F238E27FC236}">
                <a16:creationId xmlns:a16="http://schemas.microsoft.com/office/drawing/2014/main" id="{C1E63753-4699-4123-9BB5-F218D36AB5A5}"/>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3" name="Picture 2" descr="A black background with blue text&#10;&#10;Description automatically generated">
            <a:extLst>
              <a:ext uri="{FF2B5EF4-FFF2-40B4-BE49-F238E27FC236}">
                <a16:creationId xmlns:a16="http://schemas.microsoft.com/office/drawing/2014/main" id="{6318126C-32DB-6753-7A2B-85017D4742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491" y="624359"/>
            <a:ext cx="4864618" cy="1624587"/>
          </a:xfrm>
          <a:prstGeom prst="rect">
            <a:avLst/>
          </a:prstGeom>
        </p:spPr>
      </p:pic>
    </p:spTree>
    <p:extLst>
      <p:ext uri="{BB962C8B-B14F-4D97-AF65-F5344CB8AC3E}">
        <p14:creationId xmlns:p14="http://schemas.microsoft.com/office/powerpoint/2010/main" val="102240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SS&amp;S)">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15" name="Text Placeholder 23">
            <a:extLst>
              <a:ext uri="{FF2B5EF4-FFF2-40B4-BE49-F238E27FC236}">
                <a16:creationId xmlns:a16="http://schemas.microsoft.com/office/drawing/2014/main" id="{C2078F40-40E9-4F77-8EEF-971127BAEAB6}"/>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3" name="Text Placeholder 16">
            <a:extLst>
              <a:ext uri="{FF2B5EF4-FFF2-40B4-BE49-F238E27FC236}">
                <a16:creationId xmlns:a16="http://schemas.microsoft.com/office/drawing/2014/main" id="{51DAE819-59DD-4A36-A745-BF72341CC011}"/>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4" name="Straight Connector 23">
            <a:extLst>
              <a:ext uri="{FF2B5EF4-FFF2-40B4-BE49-F238E27FC236}">
                <a16:creationId xmlns:a16="http://schemas.microsoft.com/office/drawing/2014/main" id="{CB86CDCB-7B4C-4775-8209-9E88C567511F}"/>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reeform: Shape 2">
            <a:extLst>
              <a:ext uri="{FF2B5EF4-FFF2-40B4-BE49-F238E27FC236}">
                <a16:creationId xmlns:a16="http://schemas.microsoft.com/office/drawing/2014/main" id="{8C010064-F1D3-4D6F-8CFA-B4493515B359}"/>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4" name="Picture 3" descr="A black background with blue text&#10;&#10;Description automatically generated">
            <a:extLst>
              <a:ext uri="{FF2B5EF4-FFF2-40B4-BE49-F238E27FC236}">
                <a16:creationId xmlns:a16="http://schemas.microsoft.com/office/drawing/2014/main" id="{ED390F5B-5488-4341-3C3A-BE51088903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491" y="624359"/>
            <a:ext cx="4864618" cy="1624587"/>
          </a:xfrm>
          <a:prstGeom prst="rect">
            <a:avLst/>
          </a:prstGeom>
        </p:spPr>
      </p:pic>
    </p:spTree>
    <p:extLst>
      <p:ext uri="{BB962C8B-B14F-4D97-AF65-F5344CB8AC3E}">
        <p14:creationId xmlns:p14="http://schemas.microsoft.com/office/powerpoint/2010/main" val="27007016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 (Main)">
    <p:spTree>
      <p:nvGrpSpPr>
        <p:cNvPr id="1" name=""/>
        <p:cNvGrpSpPr/>
        <p:nvPr/>
      </p:nvGrpSpPr>
      <p:grpSpPr>
        <a:xfrm>
          <a:off x="0" y="0"/>
          <a:ext cx="0" cy="0"/>
          <a:chOff x="0" y="0"/>
          <a:chExt cx="0" cy="0"/>
        </a:xfrm>
      </p:grpSpPr>
      <p:sp>
        <p:nvSpPr>
          <p:cNvPr id="47" name="Text Placeholder 42">
            <a:extLst>
              <a:ext uri="{FF2B5EF4-FFF2-40B4-BE49-F238E27FC236}">
                <a16:creationId xmlns:a16="http://schemas.microsoft.com/office/drawing/2014/main" id="{E9723418-D9B2-4E7C-808D-EB4D98409891}"/>
              </a:ext>
            </a:extLst>
          </p:cNvPr>
          <p:cNvSpPr>
            <a:spLocks noGrp="1"/>
          </p:cNvSpPr>
          <p:nvPr>
            <p:ph type="body" sz="quarter" idx="20" hasCustomPrompt="1"/>
          </p:nvPr>
        </p:nvSpPr>
        <p:spPr>
          <a:xfrm>
            <a:off x="5837258" y="477800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3" name="Text Placeholder 42">
            <a:extLst>
              <a:ext uri="{FF2B5EF4-FFF2-40B4-BE49-F238E27FC236}">
                <a16:creationId xmlns:a16="http://schemas.microsoft.com/office/drawing/2014/main" id="{479EE9AB-E789-4A6C-817D-03947DB9F919}"/>
              </a:ext>
            </a:extLst>
          </p:cNvPr>
          <p:cNvSpPr>
            <a:spLocks noGrp="1"/>
          </p:cNvSpPr>
          <p:nvPr>
            <p:ph type="body" sz="quarter" idx="16" hasCustomPrompt="1"/>
          </p:nvPr>
        </p:nvSpPr>
        <p:spPr>
          <a:xfrm>
            <a:off x="5837258" y="888997"/>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36" name="Text Placeholder 35">
            <a:extLst>
              <a:ext uri="{FF2B5EF4-FFF2-40B4-BE49-F238E27FC236}">
                <a16:creationId xmlns:a16="http://schemas.microsoft.com/office/drawing/2014/main" id="{C4870F6F-43C7-4FA6-9393-07C2E8DFF118}"/>
              </a:ext>
            </a:extLst>
          </p:cNvPr>
          <p:cNvSpPr>
            <a:spLocks noGrp="1"/>
          </p:cNvSpPr>
          <p:nvPr>
            <p:ph type="body" sz="quarter" idx="10"/>
          </p:nvPr>
        </p:nvSpPr>
        <p:spPr>
          <a:xfrm>
            <a:off x="7418224" y="932964"/>
            <a:ext cx="4435200" cy="954000"/>
          </a:xfrm>
          <a:prstGeom prst="rect">
            <a:avLst/>
          </a:prstGeom>
        </p:spPr>
        <p:txBody>
          <a:bodyPr lIns="0"/>
          <a:lstStyle>
            <a:lvl1pPr marL="0" indent="0">
              <a:buNone/>
              <a:defRPr sz="1800" b="1"/>
            </a:lvl1pPr>
          </a:lstStyle>
          <a:p>
            <a:pPr lvl="0"/>
            <a:endParaRPr lang="en-GB"/>
          </a:p>
        </p:txBody>
      </p:sp>
      <p:sp>
        <p:nvSpPr>
          <p:cNvPr id="37" name="Text Placeholder 35">
            <a:extLst>
              <a:ext uri="{FF2B5EF4-FFF2-40B4-BE49-F238E27FC236}">
                <a16:creationId xmlns:a16="http://schemas.microsoft.com/office/drawing/2014/main" id="{5CCC2218-DF50-4AC9-9403-8528789142AF}"/>
              </a:ext>
            </a:extLst>
          </p:cNvPr>
          <p:cNvSpPr>
            <a:spLocks noGrp="1"/>
          </p:cNvSpPr>
          <p:nvPr>
            <p:ph type="body" sz="quarter" idx="11"/>
          </p:nvPr>
        </p:nvSpPr>
        <p:spPr>
          <a:xfrm>
            <a:off x="7418224" y="4859006"/>
            <a:ext cx="4435200" cy="954000"/>
          </a:xfrm>
          <a:prstGeom prst="rect">
            <a:avLst/>
          </a:prstGeom>
        </p:spPr>
        <p:txBody>
          <a:bodyPr lIns="0"/>
          <a:lstStyle>
            <a:lvl1pPr marL="0" indent="0">
              <a:buNone/>
              <a:defRPr sz="1800" b="1"/>
            </a:lvl1pPr>
          </a:lstStyle>
          <a:p>
            <a:pPr lvl="0"/>
            <a:endParaRPr lang="en-GB"/>
          </a:p>
        </p:txBody>
      </p:sp>
      <p:sp>
        <p:nvSpPr>
          <p:cNvPr id="38" name="Text Placeholder 35">
            <a:extLst>
              <a:ext uri="{FF2B5EF4-FFF2-40B4-BE49-F238E27FC236}">
                <a16:creationId xmlns:a16="http://schemas.microsoft.com/office/drawing/2014/main" id="{491AF7EF-FBB2-4695-8EFB-7046800A18D3}"/>
              </a:ext>
            </a:extLst>
          </p:cNvPr>
          <p:cNvSpPr>
            <a:spLocks noGrp="1"/>
          </p:cNvSpPr>
          <p:nvPr>
            <p:ph type="body" sz="quarter" idx="12"/>
          </p:nvPr>
        </p:nvSpPr>
        <p:spPr>
          <a:xfrm>
            <a:off x="7418224" y="3877494"/>
            <a:ext cx="4435200" cy="954000"/>
          </a:xfrm>
          <a:prstGeom prst="rect">
            <a:avLst/>
          </a:prstGeom>
        </p:spPr>
        <p:txBody>
          <a:bodyPr lIns="0"/>
          <a:lstStyle>
            <a:lvl1pPr marL="0" indent="0">
              <a:buNone/>
              <a:defRPr sz="1800" b="1"/>
            </a:lvl1pPr>
          </a:lstStyle>
          <a:p>
            <a:pPr lvl="0"/>
            <a:endParaRPr lang="en-GB"/>
          </a:p>
        </p:txBody>
      </p:sp>
      <p:sp>
        <p:nvSpPr>
          <p:cNvPr id="40" name="Text Placeholder 35">
            <a:extLst>
              <a:ext uri="{FF2B5EF4-FFF2-40B4-BE49-F238E27FC236}">
                <a16:creationId xmlns:a16="http://schemas.microsoft.com/office/drawing/2014/main" id="{738C9197-6509-4B36-BDA4-DCBA16D35EFD}"/>
              </a:ext>
            </a:extLst>
          </p:cNvPr>
          <p:cNvSpPr>
            <a:spLocks noGrp="1"/>
          </p:cNvSpPr>
          <p:nvPr>
            <p:ph type="body" sz="quarter" idx="14"/>
          </p:nvPr>
        </p:nvSpPr>
        <p:spPr>
          <a:xfrm>
            <a:off x="7418224" y="2895984"/>
            <a:ext cx="4435200" cy="954000"/>
          </a:xfrm>
          <a:prstGeom prst="rect">
            <a:avLst/>
          </a:prstGeom>
        </p:spPr>
        <p:txBody>
          <a:bodyPr lIns="0"/>
          <a:lstStyle>
            <a:lvl1pPr marL="0" indent="0">
              <a:buNone/>
              <a:defRPr sz="1800" b="1"/>
            </a:lvl1pPr>
          </a:lstStyle>
          <a:p>
            <a:pPr lvl="0"/>
            <a:endParaRPr lang="en-GB"/>
          </a:p>
        </p:txBody>
      </p:sp>
      <p:sp>
        <p:nvSpPr>
          <p:cNvPr id="41" name="Text Placeholder 35">
            <a:extLst>
              <a:ext uri="{FF2B5EF4-FFF2-40B4-BE49-F238E27FC236}">
                <a16:creationId xmlns:a16="http://schemas.microsoft.com/office/drawing/2014/main" id="{827A429F-9E30-4341-8A00-4B8C6E36BB12}"/>
              </a:ext>
            </a:extLst>
          </p:cNvPr>
          <p:cNvSpPr>
            <a:spLocks noGrp="1"/>
          </p:cNvSpPr>
          <p:nvPr>
            <p:ph type="body" sz="quarter" idx="15"/>
          </p:nvPr>
        </p:nvSpPr>
        <p:spPr>
          <a:xfrm>
            <a:off x="7418224" y="1914474"/>
            <a:ext cx="4435200" cy="954000"/>
          </a:xfrm>
          <a:prstGeom prst="rect">
            <a:avLst/>
          </a:prstGeom>
        </p:spPr>
        <p:txBody>
          <a:bodyPr lIns="0"/>
          <a:lstStyle>
            <a:lvl1pPr marL="0" indent="0">
              <a:buNone/>
              <a:defRPr sz="1800" b="1"/>
            </a:lvl1pPr>
          </a:lstStyle>
          <a:p>
            <a:pPr lvl="0"/>
            <a:endParaRPr lang="en-GB"/>
          </a:p>
        </p:txBody>
      </p:sp>
      <p:sp>
        <p:nvSpPr>
          <p:cNvPr id="44" name="Text Placeholder 42">
            <a:extLst>
              <a:ext uri="{FF2B5EF4-FFF2-40B4-BE49-F238E27FC236}">
                <a16:creationId xmlns:a16="http://schemas.microsoft.com/office/drawing/2014/main" id="{57EFC2CA-14DE-4EE1-A97A-2C14CFE73224}"/>
              </a:ext>
            </a:extLst>
          </p:cNvPr>
          <p:cNvSpPr>
            <a:spLocks noGrp="1"/>
          </p:cNvSpPr>
          <p:nvPr>
            <p:ph type="body" sz="quarter" idx="17" hasCustomPrompt="1"/>
          </p:nvPr>
        </p:nvSpPr>
        <p:spPr>
          <a:xfrm>
            <a:off x="5837258" y="1861249"/>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5" name="Text Placeholder 42">
            <a:extLst>
              <a:ext uri="{FF2B5EF4-FFF2-40B4-BE49-F238E27FC236}">
                <a16:creationId xmlns:a16="http://schemas.microsoft.com/office/drawing/2014/main" id="{34A42D59-266F-4463-9E1E-214CA95EDD8A}"/>
              </a:ext>
            </a:extLst>
          </p:cNvPr>
          <p:cNvSpPr>
            <a:spLocks noGrp="1"/>
          </p:cNvSpPr>
          <p:nvPr>
            <p:ph type="body" sz="quarter" idx="18" hasCustomPrompt="1"/>
          </p:nvPr>
        </p:nvSpPr>
        <p:spPr>
          <a:xfrm>
            <a:off x="5837258" y="2833501"/>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6" name="Text Placeholder 42">
            <a:extLst>
              <a:ext uri="{FF2B5EF4-FFF2-40B4-BE49-F238E27FC236}">
                <a16:creationId xmlns:a16="http://schemas.microsoft.com/office/drawing/2014/main" id="{46A00500-8305-4283-B8F5-F7B2A55D7B2A}"/>
              </a:ext>
            </a:extLst>
          </p:cNvPr>
          <p:cNvSpPr>
            <a:spLocks noGrp="1"/>
          </p:cNvSpPr>
          <p:nvPr>
            <p:ph type="body" sz="quarter" idx="19" hasCustomPrompt="1"/>
          </p:nvPr>
        </p:nvSpPr>
        <p:spPr>
          <a:xfrm>
            <a:off x="5837258" y="380575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9" name="Text Placeholder 48">
            <a:extLst>
              <a:ext uri="{FF2B5EF4-FFF2-40B4-BE49-F238E27FC236}">
                <a16:creationId xmlns:a16="http://schemas.microsoft.com/office/drawing/2014/main" id="{3A09A333-E363-466D-8109-0785C807EB1F}"/>
              </a:ext>
            </a:extLst>
          </p:cNvPr>
          <p:cNvSpPr>
            <a:spLocks noGrp="1"/>
          </p:cNvSpPr>
          <p:nvPr>
            <p:ph type="body" sz="quarter" idx="21" hasCustomPrompt="1"/>
          </p:nvPr>
        </p:nvSpPr>
        <p:spPr>
          <a:xfrm>
            <a:off x="525174" y="558511"/>
            <a:ext cx="11160125" cy="590550"/>
          </a:xfrm>
          <a:prstGeom prst="rect">
            <a:avLst/>
          </a:prstGeom>
        </p:spPr>
        <p:txBody>
          <a:bodyPr lIns="0" tIns="0" rIns="0" bIns="0"/>
          <a:lstStyle>
            <a:lvl1pPr marL="0" indent="0">
              <a:buNone/>
              <a:defRPr sz="4000">
                <a:solidFill>
                  <a:srgbClr val="002062"/>
                </a:solidFill>
                <a:latin typeface="+mj-lt"/>
              </a:defRPr>
            </a:lvl1pPr>
          </a:lstStyle>
          <a:p>
            <a:pPr lvl="0"/>
            <a:r>
              <a:rPr lang="en-US"/>
              <a:t>Content</a:t>
            </a:r>
            <a:endParaRPr lang="en-GB"/>
          </a:p>
        </p:txBody>
      </p:sp>
    </p:spTree>
    <p:extLst>
      <p:ext uri="{BB962C8B-B14F-4D97-AF65-F5344CB8AC3E}">
        <p14:creationId xmlns:p14="http://schemas.microsoft.com/office/powerpoint/2010/main" val="4638437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Alt.)">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A804E93-7C35-4892-BE97-8114F64D26B2}"/>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7" name="Text Placeholder 42">
            <a:extLst>
              <a:ext uri="{FF2B5EF4-FFF2-40B4-BE49-F238E27FC236}">
                <a16:creationId xmlns:a16="http://schemas.microsoft.com/office/drawing/2014/main" id="{E9723418-D9B2-4E7C-808D-EB4D98409891}"/>
              </a:ext>
            </a:extLst>
          </p:cNvPr>
          <p:cNvSpPr>
            <a:spLocks noGrp="1"/>
          </p:cNvSpPr>
          <p:nvPr>
            <p:ph type="body" sz="quarter" idx="20" hasCustomPrompt="1"/>
          </p:nvPr>
        </p:nvSpPr>
        <p:spPr>
          <a:xfrm>
            <a:off x="932745" y="477800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3" name="Text Placeholder 42">
            <a:extLst>
              <a:ext uri="{FF2B5EF4-FFF2-40B4-BE49-F238E27FC236}">
                <a16:creationId xmlns:a16="http://schemas.microsoft.com/office/drawing/2014/main" id="{479EE9AB-E789-4A6C-817D-03947DB9F919}"/>
              </a:ext>
            </a:extLst>
          </p:cNvPr>
          <p:cNvSpPr>
            <a:spLocks noGrp="1"/>
          </p:cNvSpPr>
          <p:nvPr>
            <p:ph type="body" sz="quarter" idx="16" hasCustomPrompt="1"/>
          </p:nvPr>
        </p:nvSpPr>
        <p:spPr>
          <a:xfrm>
            <a:off x="932745" y="888997"/>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36" name="Text Placeholder 35">
            <a:extLst>
              <a:ext uri="{FF2B5EF4-FFF2-40B4-BE49-F238E27FC236}">
                <a16:creationId xmlns:a16="http://schemas.microsoft.com/office/drawing/2014/main" id="{C4870F6F-43C7-4FA6-9393-07C2E8DFF118}"/>
              </a:ext>
            </a:extLst>
          </p:cNvPr>
          <p:cNvSpPr>
            <a:spLocks noGrp="1"/>
          </p:cNvSpPr>
          <p:nvPr>
            <p:ph type="body" sz="quarter" idx="10"/>
          </p:nvPr>
        </p:nvSpPr>
        <p:spPr>
          <a:xfrm>
            <a:off x="2513711" y="932964"/>
            <a:ext cx="4435200" cy="954000"/>
          </a:xfrm>
          <a:prstGeom prst="rect">
            <a:avLst/>
          </a:prstGeom>
        </p:spPr>
        <p:txBody>
          <a:bodyPr lIns="0"/>
          <a:lstStyle>
            <a:lvl1pPr marL="0" indent="0">
              <a:buNone/>
              <a:defRPr sz="1800" b="1"/>
            </a:lvl1pPr>
          </a:lstStyle>
          <a:p>
            <a:pPr lvl="0"/>
            <a:endParaRPr lang="en-GB"/>
          </a:p>
        </p:txBody>
      </p:sp>
      <p:sp>
        <p:nvSpPr>
          <p:cNvPr id="37" name="Text Placeholder 35">
            <a:extLst>
              <a:ext uri="{FF2B5EF4-FFF2-40B4-BE49-F238E27FC236}">
                <a16:creationId xmlns:a16="http://schemas.microsoft.com/office/drawing/2014/main" id="{5CCC2218-DF50-4AC9-9403-8528789142AF}"/>
              </a:ext>
            </a:extLst>
          </p:cNvPr>
          <p:cNvSpPr>
            <a:spLocks noGrp="1"/>
          </p:cNvSpPr>
          <p:nvPr>
            <p:ph type="body" sz="quarter" idx="11"/>
          </p:nvPr>
        </p:nvSpPr>
        <p:spPr>
          <a:xfrm>
            <a:off x="2513711" y="4859006"/>
            <a:ext cx="4435200" cy="954000"/>
          </a:xfrm>
          <a:prstGeom prst="rect">
            <a:avLst/>
          </a:prstGeom>
        </p:spPr>
        <p:txBody>
          <a:bodyPr lIns="0"/>
          <a:lstStyle>
            <a:lvl1pPr marL="0" indent="0">
              <a:buNone/>
              <a:defRPr sz="1800" b="1"/>
            </a:lvl1pPr>
          </a:lstStyle>
          <a:p>
            <a:pPr lvl="0"/>
            <a:endParaRPr lang="en-GB"/>
          </a:p>
        </p:txBody>
      </p:sp>
      <p:sp>
        <p:nvSpPr>
          <p:cNvPr id="38" name="Text Placeholder 35">
            <a:extLst>
              <a:ext uri="{FF2B5EF4-FFF2-40B4-BE49-F238E27FC236}">
                <a16:creationId xmlns:a16="http://schemas.microsoft.com/office/drawing/2014/main" id="{491AF7EF-FBB2-4695-8EFB-7046800A18D3}"/>
              </a:ext>
            </a:extLst>
          </p:cNvPr>
          <p:cNvSpPr>
            <a:spLocks noGrp="1"/>
          </p:cNvSpPr>
          <p:nvPr>
            <p:ph type="body" sz="quarter" idx="12"/>
          </p:nvPr>
        </p:nvSpPr>
        <p:spPr>
          <a:xfrm>
            <a:off x="2513711" y="3877494"/>
            <a:ext cx="4435200" cy="954000"/>
          </a:xfrm>
          <a:prstGeom prst="rect">
            <a:avLst/>
          </a:prstGeom>
        </p:spPr>
        <p:txBody>
          <a:bodyPr lIns="0"/>
          <a:lstStyle>
            <a:lvl1pPr marL="0" indent="0">
              <a:buNone/>
              <a:defRPr sz="1800" b="1"/>
            </a:lvl1pPr>
          </a:lstStyle>
          <a:p>
            <a:pPr lvl="0"/>
            <a:endParaRPr lang="en-GB"/>
          </a:p>
        </p:txBody>
      </p:sp>
      <p:sp>
        <p:nvSpPr>
          <p:cNvPr id="40" name="Text Placeholder 35">
            <a:extLst>
              <a:ext uri="{FF2B5EF4-FFF2-40B4-BE49-F238E27FC236}">
                <a16:creationId xmlns:a16="http://schemas.microsoft.com/office/drawing/2014/main" id="{738C9197-6509-4B36-BDA4-DCBA16D35EFD}"/>
              </a:ext>
            </a:extLst>
          </p:cNvPr>
          <p:cNvSpPr>
            <a:spLocks noGrp="1"/>
          </p:cNvSpPr>
          <p:nvPr>
            <p:ph type="body" sz="quarter" idx="14"/>
          </p:nvPr>
        </p:nvSpPr>
        <p:spPr>
          <a:xfrm>
            <a:off x="2513711" y="2895984"/>
            <a:ext cx="4435200" cy="954000"/>
          </a:xfrm>
          <a:prstGeom prst="rect">
            <a:avLst/>
          </a:prstGeom>
        </p:spPr>
        <p:txBody>
          <a:bodyPr lIns="0"/>
          <a:lstStyle>
            <a:lvl1pPr marL="0" indent="0">
              <a:buNone/>
              <a:defRPr sz="1800" b="1"/>
            </a:lvl1pPr>
          </a:lstStyle>
          <a:p>
            <a:pPr lvl="0"/>
            <a:endParaRPr lang="en-GB"/>
          </a:p>
        </p:txBody>
      </p:sp>
      <p:sp>
        <p:nvSpPr>
          <p:cNvPr id="41" name="Text Placeholder 35">
            <a:extLst>
              <a:ext uri="{FF2B5EF4-FFF2-40B4-BE49-F238E27FC236}">
                <a16:creationId xmlns:a16="http://schemas.microsoft.com/office/drawing/2014/main" id="{827A429F-9E30-4341-8A00-4B8C6E36BB12}"/>
              </a:ext>
            </a:extLst>
          </p:cNvPr>
          <p:cNvSpPr>
            <a:spLocks noGrp="1"/>
          </p:cNvSpPr>
          <p:nvPr>
            <p:ph type="body" sz="quarter" idx="15"/>
          </p:nvPr>
        </p:nvSpPr>
        <p:spPr>
          <a:xfrm>
            <a:off x="2513711" y="1914474"/>
            <a:ext cx="4435200" cy="954000"/>
          </a:xfrm>
          <a:prstGeom prst="rect">
            <a:avLst/>
          </a:prstGeom>
        </p:spPr>
        <p:txBody>
          <a:bodyPr lIns="0"/>
          <a:lstStyle>
            <a:lvl1pPr marL="0" indent="0">
              <a:buNone/>
              <a:defRPr sz="1800" b="1"/>
            </a:lvl1pPr>
          </a:lstStyle>
          <a:p>
            <a:pPr lvl="0"/>
            <a:endParaRPr lang="en-GB"/>
          </a:p>
        </p:txBody>
      </p:sp>
      <p:sp>
        <p:nvSpPr>
          <p:cNvPr id="44" name="Text Placeholder 42">
            <a:extLst>
              <a:ext uri="{FF2B5EF4-FFF2-40B4-BE49-F238E27FC236}">
                <a16:creationId xmlns:a16="http://schemas.microsoft.com/office/drawing/2014/main" id="{57EFC2CA-14DE-4EE1-A97A-2C14CFE73224}"/>
              </a:ext>
            </a:extLst>
          </p:cNvPr>
          <p:cNvSpPr>
            <a:spLocks noGrp="1"/>
          </p:cNvSpPr>
          <p:nvPr>
            <p:ph type="body" sz="quarter" idx="17" hasCustomPrompt="1"/>
          </p:nvPr>
        </p:nvSpPr>
        <p:spPr>
          <a:xfrm>
            <a:off x="932745" y="1861249"/>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5" name="Text Placeholder 42">
            <a:extLst>
              <a:ext uri="{FF2B5EF4-FFF2-40B4-BE49-F238E27FC236}">
                <a16:creationId xmlns:a16="http://schemas.microsoft.com/office/drawing/2014/main" id="{34A42D59-266F-4463-9E1E-214CA95EDD8A}"/>
              </a:ext>
            </a:extLst>
          </p:cNvPr>
          <p:cNvSpPr>
            <a:spLocks noGrp="1"/>
          </p:cNvSpPr>
          <p:nvPr>
            <p:ph type="body" sz="quarter" idx="18" hasCustomPrompt="1"/>
          </p:nvPr>
        </p:nvSpPr>
        <p:spPr>
          <a:xfrm>
            <a:off x="932745" y="2833501"/>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6" name="Text Placeholder 42">
            <a:extLst>
              <a:ext uri="{FF2B5EF4-FFF2-40B4-BE49-F238E27FC236}">
                <a16:creationId xmlns:a16="http://schemas.microsoft.com/office/drawing/2014/main" id="{46A00500-8305-4283-B8F5-F7B2A55D7B2A}"/>
              </a:ext>
            </a:extLst>
          </p:cNvPr>
          <p:cNvSpPr>
            <a:spLocks noGrp="1"/>
          </p:cNvSpPr>
          <p:nvPr>
            <p:ph type="body" sz="quarter" idx="19" hasCustomPrompt="1"/>
          </p:nvPr>
        </p:nvSpPr>
        <p:spPr>
          <a:xfrm>
            <a:off x="932745" y="380575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15" name="Text Placeholder 11">
            <a:extLst>
              <a:ext uri="{FF2B5EF4-FFF2-40B4-BE49-F238E27FC236}">
                <a16:creationId xmlns:a16="http://schemas.microsoft.com/office/drawing/2014/main" id="{C216F727-7BE0-4029-A80A-1773B0DE3569}"/>
              </a:ext>
            </a:extLst>
          </p:cNvPr>
          <p:cNvSpPr>
            <a:spLocks noGrp="1"/>
          </p:cNvSpPr>
          <p:nvPr>
            <p:ph type="body" sz="quarter" idx="21" hasCustomPrompt="1"/>
          </p:nvPr>
        </p:nvSpPr>
        <p:spPr>
          <a:xfrm>
            <a:off x="8765309" y="2415327"/>
            <a:ext cx="2910754" cy="900496"/>
          </a:xfrm>
        </p:spPr>
        <p:txBody>
          <a:bodyPr anchor="ctr">
            <a:normAutofit/>
          </a:bodyPr>
          <a:lstStyle>
            <a:lvl1pPr marL="0" indent="0" algn="ctr">
              <a:buNone/>
              <a:defRPr sz="5400">
                <a:solidFill>
                  <a:schemeClr val="bg1"/>
                </a:solidFill>
                <a:latin typeface="+mj-lt"/>
              </a:defRPr>
            </a:lvl1pPr>
          </a:lstStyle>
          <a:p>
            <a:pPr lvl="0"/>
            <a:r>
              <a:rPr lang="en-GB"/>
              <a:t>Content</a:t>
            </a:r>
          </a:p>
        </p:txBody>
      </p:sp>
      <p:cxnSp>
        <p:nvCxnSpPr>
          <p:cNvPr id="16" name="Straight Connector 15">
            <a:extLst>
              <a:ext uri="{FF2B5EF4-FFF2-40B4-BE49-F238E27FC236}">
                <a16:creationId xmlns:a16="http://schemas.microsoft.com/office/drawing/2014/main" id="{FA5C9E62-0B55-4FD1-91CA-92DF77C68026}"/>
              </a:ext>
            </a:extLst>
          </p:cNvPr>
          <p:cNvCxnSpPr>
            <a:cxnSpLocks/>
          </p:cNvCxnSpPr>
          <p:nvPr userDrawn="1"/>
        </p:nvCxnSpPr>
        <p:spPr>
          <a:xfrm>
            <a:off x="8935674" y="3364107"/>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9300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60EC56-C50A-4CF9-9586-A4A8056E14CE}"/>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chemeClr val="accent3"/>
              </a:solidFill>
              <a:effectLst/>
              <a:uLnTx/>
              <a:uFillTx/>
              <a:latin typeface="Arial" panose="020B0604020202020204"/>
              <a:ea typeface="+mn-ea"/>
              <a:cs typeface="+mn-cs"/>
            </a:endParaRPr>
          </a:p>
        </p:txBody>
      </p:sp>
      <p:sp>
        <p:nvSpPr>
          <p:cNvPr id="8" name="Text Placeholder 7">
            <a:extLst>
              <a:ext uri="{FF2B5EF4-FFF2-40B4-BE49-F238E27FC236}">
                <a16:creationId xmlns:a16="http://schemas.microsoft.com/office/drawing/2014/main" id="{9FC06F8B-0462-47FA-AF13-0447F6FB62CE}"/>
              </a:ext>
            </a:extLst>
          </p:cNvPr>
          <p:cNvSpPr>
            <a:spLocks noGrp="1"/>
          </p:cNvSpPr>
          <p:nvPr>
            <p:ph type="body" sz="quarter" idx="12" hasCustomPrompt="1"/>
          </p:nvPr>
        </p:nvSpPr>
        <p:spPr>
          <a:xfrm>
            <a:off x="7125353" y="2780219"/>
            <a:ext cx="5356800" cy="1295388"/>
          </a:xfrm>
          <a:prstGeom prst="rect">
            <a:avLst/>
          </a:prstGeom>
        </p:spPr>
        <p:txBody>
          <a:bodyPr lIns="0" tIns="0" rIns="0" bIns="0" anchor="b"/>
          <a:lstStyle>
            <a:lvl1pPr marL="0" indent="0">
              <a:buNone/>
              <a:defRPr sz="4400">
                <a:solidFill>
                  <a:schemeClr val="accent1"/>
                </a:solidFill>
                <a:latin typeface="+mj-lt"/>
              </a:defRPr>
            </a:lvl1pPr>
          </a:lstStyle>
          <a:p>
            <a:pPr lvl="0"/>
            <a:br>
              <a:rPr lang="en-GB"/>
            </a:br>
            <a:r>
              <a:rPr lang="en-GB"/>
              <a:t>Section</a:t>
            </a:r>
            <a:br>
              <a:rPr lang="en-GB"/>
            </a:br>
            <a:r>
              <a:rPr lang="en-GB"/>
              <a:t>Title</a:t>
            </a:r>
          </a:p>
        </p:txBody>
      </p:sp>
      <p:cxnSp>
        <p:nvCxnSpPr>
          <p:cNvPr id="9" name="Straight Connector 8">
            <a:extLst>
              <a:ext uri="{FF2B5EF4-FFF2-40B4-BE49-F238E27FC236}">
                <a16:creationId xmlns:a16="http://schemas.microsoft.com/office/drawing/2014/main" id="{9678115D-4140-47E0-8462-BF0DFEB7557B}"/>
              </a:ext>
            </a:extLst>
          </p:cNvPr>
          <p:cNvCxnSpPr>
            <a:cxnSpLocks/>
          </p:cNvCxnSpPr>
          <p:nvPr userDrawn="1"/>
        </p:nvCxnSpPr>
        <p:spPr>
          <a:xfrm>
            <a:off x="7134589" y="4215633"/>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872BAD7-2266-4006-AF73-9ECF441333BF}"/>
              </a:ext>
            </a:extLst>
          </p:cNvPr>
          <p:cNvSpPr>
            <a:spLocks noGrp="1"/>
          </p:cNvSpPr>
          <p:nvPr>
            <p:ph type="body" sz="quarter" idx="13" hasCustomPrompt="1"/>
          </p:nvPr>
        </p:nvSpPr>
        <p:spPr>
          <a:xfrm>
            <a:off x="515938" y="1346200"/>
            <a:ext cx="4995862" cy="4165600"/>
          </a:xfrm>
        </p:spPr>
        <p:txBody>
          <a:bodyPr anchor="ctr">
            <a:noAutofit/>
          </a:bodyPr>
          <a:lstStyle>
            <a:lvl1pPr marL="0" indent="0" algn="ctr">
              <a:buNone/>
              <a:defRPr sz="27000">
                <a:solidFill>
                  <a:schemeClr val="bg1"/>
                </a:solidFill>
                <a:latin typeface="+mj-lt"/>
              </a:defRPr>
            </a:lvl1pPr>
          </a:lstStyle>
          <a:p>
            <a:pPr lvl="0"/>
            <a:r>
              <a:rPr lang="en-GB"/>
              <a:t>0#</a:t>
            </a:r>
          </a:p>
        </p:txBody>
      </p:sp>
    </p:spTree>
    <p:extLst>
      <p:ext uri="{BB962C8B-B14F-4D97-AF65-F5344CB8AC3E}">
        <p14:creationId xmlns:p14="http://schemas.microsoft.com/office/powerpoint/2010/main" val="884734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CP)">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DBC7CAFF-D445-4AB3-96A1-44607222E32F}"/>
              </a:ext>
            </a:extLst>
          </p:cNvPr>
          <p:cNvSpPr>
            <a:spLocks noGrp="1"/>
          </p:cNvSpPr>
          <p:nvPr>
            <p:ph type="body" sz="quarter" idx="13" hasCustomPrompt="1"/>
          </p:nvPr>
        </p:nvSpPr>
        <p:spPr>
          <a:xfrm>
            <a:off x="525174" y="2761962"/>
            <a:ext cx="7510462"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5" name="Text Placeholder 16">
            <a:extLst>
              <a:ext uri="{FF2B5EF4-FFF2-40B4-BE49-F238E27FC236}">
                <a16:creationId xmlns:a16="http://schemas.microsoft.com/office/drawing/2014/main" id="{E33BCFA2-3CF4-4795-8F64-95F7AC66143F}"/>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6" name="Straight Connector 25">
            <a:extLst>
              <a:ext uri="{FF2B5EF4-FFF2-40B4-BE49-F238E27FC236}">
                <a16:creationId xmlns:a16="http://schemas.microsoft.com/office/drawing/2014/main" id="{3555DF4E-8B67-4AC5-BB25-170537857626}"/>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reeform: Shape 1">
            <a:extLst>
              <a:ext uri="{FF2B5EF4-FFF2-40B4-BE49-F238E27FC236}">
                <a16:creationId xmlns:a16="http://schemas.microsoft.com/office/drawing/2014/main" id="{CB506C5D-C171-42F6-A3DB-E4BE955B428A}"/>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5" name="Picture 4" descr="A black background with blue text&#10;&#10;Description automatically generated">
            <a:extLst>
              <a:ext uri="{FF2B5EF4-FFF2-40B4-BE49-F238E27FC236}">
                <a16:creationId xmlns:a16="http://schemas.microsoft.com/office/drawing/2014/main" id="{10E0E867-FA8F-C8E8-FBBD-BE12F882F6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744" y="241886"/>
            <a:ext cx="4864618" cy="1624587"/>
          </a:xfrm>
          <a:prstGeom prst="rect">
            <a:avLst/>
          </a:prstGeom>
        </p:spPr>
      </p:pic>
    </p:spTree>
    <p:extLst>
      <p:ext uri="{BB962C8B-B14F-4D97-AF65-F5344CB8AC3E}">
        <p14:creationId xmlns:p14="http://schemas.microsoft.com/office/powerpoint/2010/main" val="3593316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with imag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26499A4-4043-47DB-AB2C-D1EA200BC2BB}"/>
              </a:ext>
            </a:extLst>
          </p:cNvPr>
          <p:cNvSpPr>
            <a:spLocks noGrp="1"/>
          </p:cNvSpPr>
          <p:nvPr>
            <p:ph type="pic" sz="quarter" idx="10"/>
          </p:nvPr>
        </p:nvSpPr>
        <p:spPr>
          <a:xfrm>
            <a:off x="6096000" y="0"/>
            <a:ext cx="6096000" cy="6858000"/>
          </a:xfrm>
          <a:custGeom>
            <a:avLst/>
            <a:gdLst>
              <a:gd name="connsiteX0" fmla="*/ 1006469 w 6096000"/>
              <a:gd name="connsiteY0" fmla="*/ 4171409 h 6858000"/>
              <a:gd name="connsiteX1" fmla="*/ 2001498 w 6096000"/>
              <a:gd name="connsiteY1" fmla="*/ 6858000 h 6858000"/>
              <a:gd name="connsiteX2" fmla="*/ 11438 w 6096000"/>
              <a:gd name="connsiteY2" fmla="*/ 6858000 h 6858000"/>
              <a:gd name="connsiteX3" fmla="*/ 0 w 6096000"/>
              <a:gd name="connsiteY3" fmla="*/ 0 h 6858000"/>
              <a:gd name="connsiteX4" fmla="*/ 6096000 w 6096000"/>
              <a:gd name="connsiteY4" fmla="*/ 0 h 6858000"/>
              <a:gd name="connsiteX5" fmla="*/ 6096000 w 6096000"/>
              <a:gd name="connsiteY5" fmla="*/ 3 h 6858000"/>
              <a:gd name="connsiteX6" fmla="*/ 4876799 w 6096000"/>
              <a:gd name="connsiteY6" fmla="*/ 3 h 6858000"/>
              <a:gd name="connsiteX7" fmla="*/ 6096000 w 6096000"/>
              <a:gd name="connsiteY7" fmla="*/ 3917814 h 6858000"/>
              <a:gd name="connsiteX8" fmla="*/ 6096000 w 6096000"/>
              <a:gd name="connsiteY8" fmla="*/ 6858000 h 6858000"/>
              <a:gd name="connsiteX9" fmla="*/ 2499967 w 6096000"/>
              <a:gd name="connsiteY9" fmla="*/ 6858000 h 6858000"/>
              <a:gd name="connsiteX10" fmla="*/ 0 w 6096000"/>
              <a:gd name="connsiteY10"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1006469" y="4171409"/>
                </a:moveTo>
                <a:lnTo>
                  <a:pt x="2001498" y="6858000"/>
                </a:lnTo>
                <a:lnTo>
                  <a:pt x="11438" y="6858000"/>
                </a:lnTo>
                <a:close/>
                <a:moveTo>
                  <a:pt x="0" y="0"/>
                </a:moveTo>
                <a:lnTo>
                  <a:pt x="6096000" y="0"/>
                </a:lnTo>
                <a:lnTo>
                  <a:pt x="6096000" y="3"/>
                </a:lnTo>
                <a:lnTo>
                  <a:pt x="4876799" y="3"/>
                </a:lnTo>
                <a:lnTo>
                  <a:pt x="6096000" y="3917814"/>
                </a:lnTo>
                <a:lnTo>
                  <a:pt x="6096000" y="6858000"/>
                </a:lnTo>
                <a:lnTo>
                  <a:pt x="2499967" y="6858000"/>
                </a:lnTo>
                <a:lnTo>
                  <a:pt x="0" y="3"/>
                </a:lnTo>
                <a:close/>
              </a:path>
            </a:pathLst>
          </a:custGeom>
          <a:noFill/>
        </p:spPr>
        <p:txBody>
          <a:bodyPr wrap="square">
            <a:noAutofit/>
          </a:bodyPr>
          <a:lstStyle/>
          <a:p>
            <a:endParaRPr lang="en-GB"/>
          </a:p>
        </p:txBody>
      </p:sp>
      <p:sp>
        <p:nvSpPr>
          <p:cNvPr id="17" name="Text Placeholder 7">
            <a:extLst>
              <a:ext uri="{FF2B5EF4-FFF2-40B4-BE49-F238E27FC236}">
                <a16:creationId xmlns:a16="http://schemas.microsoft.com/office/drawing/2014/main" id="{4AB99030-BB93-4FF2-A869-BA3B71EF7830}"/>
              </a:ext>
            </a:extLst>
          </p:cNvPr>
          <p:cNvSpPr>
            <a:spLocks noGrp="1"/>
          </p:cNvSpPr>
          <p:nvPr>
            <p:ph type="body" sz="quarter" idx="12" hasCustomPrompt="1"/>
          </p:nvPr>
        </p:nvSpPr>
        <p:spPr>
          <a:xfrm>
            <a:off x="944666" y="1972733"/>
            <a:ext cx="4996800" cy="2102874"/>
          </a:xfrm>
          <a:prstGeom prst="rect">
            <a:avLst/>
          </a:prstGeom>
        </p:spPr>
        <p:txBody>
          <a:bodyPr lIns="0" tIns="0" rIns="0" bIns="0" anchor="b"/>
          <a:lstStyle>
            <a:lvl1pPr marL="0" indent="0">
              <a:buNone/>
              <a:defRPr sz="4400">
                <a:solidFill>
                  <a:schemeClr val="accent1"/>
                </a:solidFill>
                <a:latin typeface="+mj-lt"/>
              </a:defRPr>
            </a:lvl1pPr>
          </a:lstStyle>
          <a:p>
            <a:pPr lvl="0"/>
            <a:br>
              <a:rPr lang="en-GB"/>
            </a:br>
            <a:r>
              <a:rPr lang="en-GB"/>
              <a:t>Section</a:t>
            </a:r>
            <a:br>
              <a:rPr lang="en-GB"/>
            </a:br>
            <a:r>
              <a:rPr lang="en-GB"/>
              <a:t>Title</a:t>
            </a:r>
          </a:p>
        </p:txBody>
      </p:sp>
      <p:cxnSp>
        <p:nvCxnSpPr>
          <p:cNvPr id="5" name="Straight Connector 4">
            <a:extLst>
              <a:ext uri="{FF2B5EF4-FFF2-40B4-BE49-F238E27FC236}">
                <a16:creationId xmlns:a16="http://schemas.microsoft.com/office/drawing/2014/main" id="{25270AE7-CF0E-4E66-ADB1-3B543F3DC697}"/>
              </a:ext>
            </a:extLst>
          </p:cNvPr>
          <p:cNvCxnSpPr>
            <a:cxnSpLocks/>
          </p:cNvCxnSpPr>
          <p:nvPr userDrawn="1"/>
        </p:nvCxnSpPr>
        <p:spPr>
          <a:xfrm>
            <a:off x="972374" y="4234105"/>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4849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E051C491-8ECC-4BA7-9BEC-F388A5078B19}"/>
              </a:ext>
            </a:extLst>
          </p:cNvPr>
          <p:cNvSpPr>
            <a:spLocks noGrp="1"/>
          </p:cNvSpPr>
          <p:nvPr>
            <p:ph type="body" sz="quarter" idx="11" hasCustomPrompt="1"/>
          </p:nvPr>
        </p:nvSpPr>
        <p:spPr>
          <a:xfrm>
            <a:off x="515937" y="549275"/>
            <a:ext cx="11160125"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cxnSp>
        <p:nvCxnSpPr>
          <p:cNvPr id="5" name="Straight Connector 4">
            <a:extLst>
              <a:ext uri="{FF2B5EF4-FFF2-40B4-BE49-F238E27FC236}">
                <a16:creationId xmlns:a16="http://schemas.microsoft.com/office/drawing/2014/main" id="{04BA5998-6F94-43C5-A099-908965AEE99C}"/>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9" name="Content Placeholder 11">
            <a:extLst>
              <a:ext uri="{FF2B5EF4-FFF2-40B4-BE49-F238E27FC236}">
                <a16:creationId xmlns:a16="http://schemas.microsoft.com/office/drawing/2014/main" id="{7F312CC6-D897-4E9E-BF48-6AD769422AC3}"/>
              </a:ext>
            </a:extLst>
          </p:cNvPr>
          <p:cNvSpPr>
            <a:spLocks noGrp="1"/>
          </p:cNvSpPr>
          <p:nvPr>
            <p:ph sz="quarter" idx="13" hasCustomPrompt="1"/>
          </p:nvPr>
        </p:nvSpPr>
        <p:spPr>
          <a:xfrm>
            <a:off x="515938" y="1671780"/>
            <a:ext cx="11160125" cy="4646181"/>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sp>
        <p:nvSpPr>
          <p:cNvPr id="2" name="TextBox 1">
            <a:extLst>
              <a:ext uri="{FF2B5EF4-FFF2-40B4-BE49-F238E27FC236}">
                <a16:creationId xmlns:a16="http://schemas.microsoft.com/office/drawing/2014/main" id="{F8029646-86D6-4BC1-98FB-EF812D2CE0CA}"/>
              </a:ext>
            </a:extLst>
          </p:cNvPr>
          <p:cNvSpPr txBox="1"/>
          <p:nvPr userDrawn="1"/>
        </p:nvSpPr>
        <p:spPr>
          <a:xfrm>
            <a:off x="470831" y="6476239"/>
            <a:ext cx="4261189"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15122458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669500"/>
            <a:ext cx="11160125"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12" name="TextBox 11">
            <a:extLst>
              <a:ext uri="{FF2B5EF4-FFF2-40B4-BE49-F238E27FC236}">
                <a16:creationId xmlns:a16="http://schemas.microsoft.com/office/drawing/2014/main" id="{AC26EF68-FBAA-48E1-A38C-CD7A1917DD03}"/>
              </a:ext>
            </a:extLst>
          </p:cNvPr>
          <p:cNvSpPr txBox="1"/>
          <p:nvPr userDrawn="1"/>
        </p:nvSpPr>
        <p:spPr>
          <a:xfrm>
            <a:off x="470831" y="6476240"/>
            <a:ext cx="3730107"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Tree>
    <p:extLst>
      <p:ext uri="{BB962C8B-B14F-4D97-AF65-F5344CB8AC3E}">
        <p14:creationId xmlns:p14="http://schemas.microsoft.com/office/powerpoint/2010/main" val="31802945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Text + Shap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E051C491-8ECC-4BA7-9BEC-F388A5078B19}"/>
              </a:ext>
            </a:extLst>
          </p:cNvPr>
          <p:cNvSpPr>
            <a:spLocks noGrp="1"/>
          </p:cNvSpPr>
          <p:nvPr>
            <p:ph type="body" sz="quarter" idx="11" hasCustomPrompt="1"/>
          </p:nvPr>
        </p:nvSpPr>
        <p:spPr>
          <a:xfrm>
            <a:off x="527549" y="549274"/>
            <a:ext cx="7519699"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cxnSp>
        <p:nvCxnSpPr>
          <p:cNvPr id="5" name="Straight Connector 4">
            <a:extLst>
              <a:ext uri="{FF2B5EF4-FFF2-40B4-BE49-F238E27FC236}">
                <a16:creationId xmlns:a16="http://schemas.microsoft.com/office/drawing/2014/main" id="{04BA5998-6F94-43C5-A099-908965AEE99C}"/>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9" name="Content Placeholder 11">
            <a:extLst>
              <a:ext uri="{FF2B5EF4-FFF2-40B4-BE49-F238E27FC236}">
                <a16:creationId xmlns:a16="http://schemas.microsoft.com/office/drawing/2014/main" id="{7F312CC6-D897-4E9E-BF48-6AD769422AC3}"/>
              </a:ext>
            </a:extLst>
          </p:cNvPr>
          <p:cNvSpPr>
            <a:spLocks noGrp="1"/>
          </p:cNvSpPr>
          <p:nvPr>
            <p:ph sz="quarter" idx="13" hasCustomPrompt="1"/>
          </p:nvPr>
        </p:nvSpPr>
        <p:spPr>
          <a:xfrm>
            <a:off x="515939" y="1671292"/>
            <a:ext cx="7519698"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sp>
        <p:nvSpPr>
          <p:cNvPr id="2" name="TextBox 1">
            <a:extLst>
              <a:ext uri="{FF2B5EF4-FFF2-40B4-BE49-F238E27FC236}">
                <a16:creationId xmlns:a16="http://schemas.microsoft.com/office/drawing/2014/main" id="{F8029646-86D6-4BC1-98FB-EF812D2CE0CA}"/>
              </a:ext>
            </a:extLst>
          </p:cNvPr>
          <p:cNvSpPr txBox="1"/>
          <p:nvPr userDrawn="1"/>
        </p:nvSpPr>
        <p:spPr>
          <a:xfrm>
            <a:off x="470832" y="6476240"/>
            <a:ext cx="3617464"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
        <p:nvSpPr>
          <p:cNvPr id="4" name="Freeform: Shape 3">
            <a:extLst>
              <a:ext uri="{FF2B5EF4-FFF2-40B4-BE49-F238E27FC236}">
                <a16:creationId xmlns:a16="http://schemas.microsoft.com/office/drawing/2014/main" id="{637CC9ED-1E88-4782-ACB9-C11EA2FF1DBD}"/>
              </a:ext>
            </a:extLst>
          </p:cNvPr>
          <p:cNvSpPr/>
          <p:nvPr userDrawn="1"/>
        </p:nvSpPr>
        <p:spPr>
          <a:xfrm>
            <a:off x="8274708" y="0"/>
            <a:ext cx="3917292"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0506333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Subtitle + Text + Shap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8" y="549276"/>
            <a:ext cx="7538170"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671292"/>
            <a:ext cx="7538170"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9" y="926465"/>
            <a:ext cx="7538170" cy="338138"/>
          </a:xfrm>
          <a:prstGeom prst="rect">
            <a:avLst/>
          </a:prstGeom>
        </p:spPr>
        <p:txBody>
          <a:bodyPr lIns="0" tIns="0" rIns="0" bIns="0" anchor="b"/>
          <a:lstStyle>
            <a:lvl1pPr marL="0" indent="0">
              <a:buNone/>
              <a:defRPr sz="1800" b="1"/>
            </a:lvl1pPr>
          </a:lstStyle>
          <a:p>
            <a:pPr lvl="0"/>
            <a:r>
              <a:rPr lang="en-GB"/>
              <a:t>Subtitle</a:t>
            </a:r>
          </a:p>
        </p:txBody>
      </p:sp>
      <p:sp>
        <p:nvSpPr>
          <p:cNvPr id="12" name="TextBox 11">
            <a:extLst>
              <a:ext uri="{FF2B5EF4-FFF2-40B4-BE49-F238E27FC236}">
                <a16:creationId xmlns:a16="http://schemas.microsoft.com/office/drawing/2014/main" id="{AC26EF68-FBAA-48E1-A38C-CD7A1917DD03}"/>
              </a:ext>
            </a:extLst>
          </p:cNvPr>
          <p:cNvSpPr txBox="1"/>
          <p:nvPr userDrawn="1"/>
        </p:nvSpPr>
        <p:spPr>
          <a:xfrm>
            <a:off x="470832" y="6476240"/>
            <a:ext cx="3630716"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
        <p:nvSpPr>
          <p:cNvPr id="2" name="Freeform: Shape 1">
            <a:extLst>
              <a:ext uri="{FF2B5EF4-FFF2-40B4-BE49-F238E27FC236}">
                <a16:creationId xmlns:a16="http://schemas.microsoft.com/office/drawing/2014/main" id="{3CE398DC-B101-429E-89E6-533CFD29966C}"/>
              </a:ext>
            </a:extLst>
          </p:cNvPr>
          <p:cNvSpPr/>
          <p:nvPr userDrawn="1"/>
        </p:nvSpPr>
        <p:spPr>
          <a:xfrm>
            <a:off x="8274708" y="0"/>
            <a:ext cx="3917292"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0572569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Text (Half/Hal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C1C6F2-EB77-4564-AF82-9F07F79FAAB9}"/>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710271"/>
            <a:ext cx="5432280"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862A4D3-4233-45B1-9FD2-563BE3CFD0AE}"/>
              </a:ext>
            </a:extLst>
          </p:cNvPr>
          <p:cNvSpPr txBox="1"/>
          <p:nvPr userDrawn="1"/>
        </p:nvSpPr>
        <p:spPr>
          <a:xfrm>
            <a:off x="470832" y="6476240"/>
            <a:ext cx="363734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
        <p:nvSpPr>
          <p:cNvPr id="12" name="Content Placeholder 11">
            <a:extLst>
              <a:ext uri="{FF2B5EF4-FFF2-40B4-BE49-F238E27FC236}">
                <a16:creationId xmlns:a16="http://schemas.microsoft.com/office/drawing/2014/main" id="{DB2CD757-A2DB-4D22-8EC4-51AF5937A2E2}"/>
              </a:ext>
            </a:extLst>
          </p:cNvPr>
          <p:cNvSpPr>
            <a:spLocks noGrp="1"/>
          </p:cNvSpPr>
          <p:nvPr>
            <p:ph sz="quarter" idx="15" hasCustomPrompt="1"/>
          </p:nvPr>
        </p:nvSpPr>
        <p:spPr>
          <a:xfrm>
            <a:off x="6243784" y="1710271"/>
            <a:ext cx="5432280" cy="3428995"/>
          </a:xfrm>
          <a:prstGeom prst="rect">
            <a:avLst/>
          </a:prstGeom>
        </p:spPr>
        <p:txBody>
          <a:bodyPr lIns="0" tIns="0" rIns="0" bIns="0" numCol="1" spcCol="540000"/>
          <a:lstStyle>
            <a:lvl1pPr marL="0" indent="0">
              <a:buNone/>
              <a:defRPr sz="1800" b="0" i="0">
                <a:solidFill>
                  <a:schemeClr val="bg1"/>
                </a:solidFill>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9" name="Text Placeholder 14">
            <a:extLst>
              <a:ext uri="{FF2B5EF4-FFF2-40B4-BE49-F238E27FC236}">
                <a16:creationId xmlns:a16="http://schemas.microsoft.com/office/drawing/2014/main" id="{BEDD09D1-7DF8-4E44-B70F-CB73900EB968}"/>
              </a:ext>
            </a:extLst>
          </p:cNvPr>
          <p:cNvSpPr>
            <a:spLocks noGrp="1"/>
          </p:cNvSpPr>
          <p:nvPr>
            <p:ph type="body" sz="quarter" idx="11" hasCustomPrompt="1"/>
          </p:nvPr>
        </p:nvSpPr>
        <p:spPr>
          <a:xfrm>
            <a:off x="527549" y="549274"/>
            <a:ext cx="5568451"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spTree>
    <p:extLst>
      <p:ext uri="{BB962C8B-B14F-4D97-AF65-F5344CB8AC3E}">
        <p14:creationId xmlns:p14="http://schemas.microsoft.com/office/powerpoint/2010/main" val="23247816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Subtitle + Text (Half/Hal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C1C6F2-EB77-4564-AF82-9F07F79FAAB9}"/>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8" y="549276"/>
            <a:ext cx="5506172"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710271"/>
            <a:ext cx="5432280"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9" y="926465"/>
            <a:ext cx="5506172" cy="338138"/>
          </a:xfrm>
          <a:prstGeom prst="rect">
            <a:avLst/>
          </a:prstGeom>
        </p:spPr>
        <p:txBody>
          <a:bodyPr lIns="0" tIns="0" rIns="0" bIns="0" anchor="b"/>
          <a:lstStyle>
            <a:lvl1pPr marL="0" indent="0">
              <a:buNone/>
              <a:defRPr sz="1800" b="1"/>
            </a:lvl1pPr>
          </a:lstStyle>
          <a:p>
            <a:pPr lvl="0"/>
            <a:r>
              <a:rPr lang="en-GB"/>
              <a:t>Subtitle</a:t>
            </a:r>
          </a:p>
        </p:txBody>
      </p:sp>
      <p:sp>
        <p:nvSpPr>
          <p:cNvPr id="18" name="TextBox 17">
            <a:extLst>
              <a:ext uri="{FF2B5EF4-FFF2-40B4-BE49-F238E27FC236}">
                <a16:creationId xmlns:a16="http://schemas.microsoft.com/office/drawing/2014/main" id="{1862A4D3-4233-45B1-9FD2-563BE3CFD0AE}"/>
              </a:ext>
            </a:extLst>
          </p:cNvPr>
          <p:cNvSpPr txBox="1"/>
          <p:nvPr userDrawn="1"/>
        </p:nvSpPr>
        <p:spPr>
          <a:xfrm>
            <a:off x="470831" y="6476240"/>
            <a:ext cx="3736733"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
        <p:nvSpPr>
          <p:cNvPr id="12" name="Content Placeholder 11">
            <a:extLst>
              <a:ext uri="{FF2B5EF4-FFF2-40B4-BE49-F238E27FC236}">
                <a16:creationId xmlns:a16="http://schemas.microsoft.com/office/drawing/2014/main" id="{DB2CD757-A2DB-4D22-8EC4-51AF5937A2E2}"/>
              </a:ext>
            </a:extLst>
          </p:cNvPr>
          <p:cNvSpPr>
            <a:spLocks noGrp="1"/>
          </p:cNvSpPr>
          <p:nvPr>
            <p:ph sz="quarter" idx="15" hasCustomPrompt="1"/>
          </p:nvPr>
        </p:nvSpPr>
        <p:spPr>
          <a:xfrm>
            <a:off x="6243784" y="1710271"/>
            <a:ext cx="5432280" cy="3428995"/>
          </a:xfrm>
          <a:prstGeom prst="rect">
            <a:avLst/>
          </a:prstGeom>
        </p:spPr>
        <p:txBody>
          <a:bodyPr lIns="0" tIns="0" rIns="0" bIns="0" numCol="1" spcCol="540000"/>
          <a:lstStyle>
            <a:lvl1pPr marL="0" indent="0">
              <a:buNone/>
              <a:defRPr sz="1800" b="0" i="0">
                <a:solidFill>
                  <a:schemeClr val="bg1"/>
                </a:solidFill>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Tree>
    <p:extLst>
      <p:ext uri="{BB962C8B-B14F-4D97-AF65-F5344CB8AC3E}">
        <p14:creationId xmlns:p14="http://schemas.microsoft.com/office/powerpoint/2010/main" val="14476433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Subtitle + Text + Imag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7036407" cy="351867"/>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671292"/>
            <a:ext cx="7036329"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C26EF68-FBAA-48E1-A38C-CD7A1917DD03}"/>
              </a:ext>
            </a:extLst>
          </p:cNvPr>
          <p:cNvSpPr txBox="1"/>
          <p:nvPr userDrawn="1"/>
        </p:nvSpPr>
        <p:spPr>
          <a:xfrm>
            <a:off x="470831" y="6476240"/>
            <a:ext cx="3677837"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
        <p:nvSpPr>
          <p:cNvPr id="13" name="Picture Placeholder 15">
            <a:extLst>
              <a:ext uri="{FF2B5EF4-FFF2-40B4-BE49-F238E27FC236}">
                <a16:creationId xmlns:a16="http://schemas.microsoft.com/office/drawing/2014/main" id="{C4558F93-99D3-4E7E-A973-F0DEA4D9AB46}"/>
              </a:ext>
            </a:extLst>
          </p:cNvPr>
          <p:cNvSpPr>
            <a:spLocks noGrp="1"/>
          </p:cNvSpPr>
          <p:nvPr>
            <p:ph type="pic" sz="quarter" idx="10" hasCustomPrompt="1"/>
          </p:nvPr>
        </p:nvSpPr>
        <p:spPr>
          <a:xfrm>
            <a:off x="8043332" y="0"/>
            <a:ext cx="4148667" cy="6858000"/>
          </a:xfrm>
          <a:custGeom>
            <a:avLst/>
            <a:gdLst>
              <a:gd name="connsiteX0" fmla="*/ 1006469 w 6096000"/>
              <a:gd name="connsiteY0" fmla="*/ 4171409 h 6858000"/>
              <a:gd name="connsiteX1" fmla="*/ 2001498 w 6096000"/>
              <a:gd name="connsiteY1" fmla="*/ 6858000 h 6858000"/>
              <a:gd name="connsiteX2" fmla="*/ 11438 w 6096000"/>
              <a:gd name="connsiteY2" fmla="*/ 6858000 h 6858000"/>
              <a:gd name="connsiteX3" fmla="*/ 0 w 6096000"/>
              <a:gd name="connsiteY3" fmla="*/ 0 h 6858000"/>
              <a:gd name="connsiteX4" fmla="*/ 6096000 w 6096000"/>
              <a:gd name="connsiteY4" fmla="*/ 0 h 6858000"/>
              <a:gd name="connsiteX5" fmla="*/ 6096000 w 6096000"/>
              <a:gd name="connsiteY5" fmla="*/ 3 h 6858000"/>
              <a:gd name="connsiteX6" fmla="*/ 4876799 w 6096000"/>
              <a:gd name="connsiteY6" fmla="*/ 3 h 6858000"/>
              <a:gd name="connsiteX7" fmla="*/ 6096000 w 6096000"/>
              <a:gd name="connsiteY7" fmla="*/ 3917814 h 6858000"/>
              <a:gd name="connsiteX8" fmla="*/ 6096000 w 6096000"/>
              <a:gd name="connsiteY8" fmla="*/ 6858000 h 6858000"/>
              <a:gd name="connsiteX9" fmla="*/ 2499967 w 6096000"/>
              <a:gd name="connsiteY9" fmla="*/ 6858000 h 6858000"/>
              <a:gd name="connsiteX10" fmla="*/ 0 w 6096000"/>
              <a:gd name="connsiteY10"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1006469" y="4171409"/>
                </a:moveTo>
                <a:lnTo>
                  <a:pt x="2001498" y="6858000"/>
                </a:lnTo>
                <a:lnTo>
                  <a:pt x="11438" y="6858000"/>
                </a:lnTo>
                <a:close/>
                <a:moveTo>
                  <a:pt x="0" y="0"/>
                </a:moveTo>
                <a:lnTo>
                  <a:pt x="6096000" y="0"/>
                </a:lnTo>
                <a:lnTo>
                  <a:pt x="6096000" y="3"/>
                </a:lnTo>
                <a:lnTo>
                  <a:pt x="4876799" y="3"/>
                </a:lnTo>
                <a:lnTo>
                  <a:pt x="6096000" y="3917814"/>
                </a:lnTo>
                <a:lnTo>
                  <a:pt x="6096000" y="6858000"/>
                </a:lnTo>
                <a:lnTo>
                  <a:pt x="2499967" y="6858000"/>
                </a:lnTo>
                <a:lnTo>
                  <a:pt x="0" y="3"/>
                </a:lnTo>
                <a:close/>
              </a:path>
            </a:pathLst>
          </a:custGeom>
          <a:noFill/>
        </p:spPr>
        <p:txBody>
          <a:bodyPr wrap="square" anchor="ctr">
            <a:noAutofit/>
          </a:bodyPr>
          <a:lstStyle>
            <a:lvl1pPr marL="0" indent="0">
              <a:buNone/>
              <a:defRPr/>
            </a:lvl1pPr>
          </a:lstStyle>
          <a:p>
            <a:r>
              <a:rPr lang="en-GB"/>
              <a:t>Click to add image</a:t>
            </a:r>
          </a:p>
        </p:txBody>
      </p:sp>
      <p:sp>
        <p:nvSpPr>
          <p:cNvPr id="14" name="Text Placeholder 9">
            <a:extLst>
              <a:ext uri="{FF2B5EF4-FFF2-40B4-BE49-F238E27FC236}">
                <a16:creationId xmlns:a16="http://schemas.microsoft.com/office/drawing/2014/main" id="{68D31D99-80C9-41FB-82D5-1CE21B1E41A4}"/>
              </a:ext>
            </a:extLst>
          </p:cNvPr>
          <p:cNvSpPr>
            <a:spLocks noGrp="1"/>
          </p:cNvSpPr>
          <p:nvPr>
            <p:ph type="body" sz="quarter" idx="14" hasCustomPrompt="1"/>
          </p:nvPr>
        </p:nvSpPr>
        <p:spPr>
          <a:xfrm>
            <a:off x="515938" y="926465"/>
            <a:ext cx="7038000"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5009704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Subtitle + 2 Column">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710271"/>
            <a:ext cx="5580061"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2" name="Rectangle 1">
            <a:extLst>
              <a:ext uri="{FF2B5EF4-FFF2-40B4-BE49-F238E27FC236}">
                <a16:creationId xmlns:a16="http://schemas.microsoft.com/office/drawing/2014/main" id="{5C645F69-D767-4CC6-9DAD-745D1204B141}"/>
              </a:ext>
            </a:extLst>
          </p:cNvPr>
          <p:cNvSpPr/>
          <p:nvPr userDrawn="1"/>
        </p:nvSpPr>
        <p:spPr>
          <a:xfrm>
            <a:off x="6155267" y="1588166"/>
            <a:ext cx="5520796" cy="3678101"/>
          </a:xfrm>
          <a:prstGeom prst="rect">
            <a:avLst/>
          </a:prstGeom>
          <a:solidFill>
            <a:srgbClr val="F4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72289A93-D101-4FAE-B94B-D761FD7D9AE3}"/>
              </a:ext>
            </a:extLst>
          </p:cNvPr>
          <p:cNvSpPr>
            <a:spLocks noGrp="1"/>
          </p:cNvSpPr>
          <p:nvPr>
            <p:ph type="body" sz="quarter" idx="15"/>
          </p:nvPr>
        </p:nvSpPr>
        <p:spPr>
          <a:xfrm>
            <a:off x="6223000" y="1709738"/>
            <a:ext cx="5376863" cy="3472053"/>
          </a:xfrm>
          <a:prstGeom prst="rect">
            <a:avLst/>
          </a:prstGeom>
        </p:spPr>
        <p:txBody>
          <a:bodyPr/>
          <a:lstStyle>
            <a:lvl1pPr marL="0" indent="0">
              <a:buNone/>
              <a:defRPr sz="1800"/>
            </a:lvl1pPr>
          </a:lstStyle>
          <a:p>
            <a:pPr lvl="0"/>
            <a:endParaRPr lang="en-GB"/>
          </a:p>
        </p:txBody>
      </p:sp>
      <p:sp>
        <p:nvSpPr>
          <p:cNvPr id="16" name="Text Placeholder 15">
            <a:extLst>
              <a:ext uri="{FF2B5EF4-FFF2-40B4-BE49-F238E27FC236}">
                <a16:creationId xmlns:a16="http://schemas.microsoft.com/office/drawing/2014/main" id="{DF4F2D81-8C58-423B-A289-9C330D8AF484}"/>
              </a:ext>
            </a:extLst>
          </p:cNvPr>
          <p:cNvSpPr>
            <a:spLocks noGrp="1"/>
          </p:cNvSpPr>
          <p:nvPr>
            <p:ph type="body" sz="quarter" idx="16"/>
          </p:nvPr>
        </p:nvSpPr>
        <p:spPr>
          <a:xfrm>
            <a:off x="515938" y="5359400"/>
            <a:ext cx="11160125" cy="679450"/>
          </a:xfrm>
          <a:prstGeom prst="rect">
            <a:avLst/>
          </a:prstGeom>
          <a:solidFill>
            <a:schemeClr val="accent1"/>
          </a:solidFill>
          <a:effectLst>
            <a:outerShdw blurRad="50800" dist="38100" dir="2700000" algn="tl" rotWithShape="0">
              <a:prstClr val="black">
                <a:alpha val="40000"/>
              </a:prstClr>
            </a:outerShdw>
          </a:effectLst>
        </p:spPr>
        <p:txBody>
          <a:bodyPr anchor="ctr"/>
          <a:lstStyle>
            <a:lvl1pPr marL="0" indent="0" algn="ctr">
              <a:buNone/>
              <a:defRPr sz="1800" b="1">
                <a:solidFill>
                  <a:schemeClr val="bg1"/>
                </a:solidFill>
              </a:defRPr>
            </a:lvl1pPr>
          </a:lstStyle>
          <a:p>
            <a:pPr lvl="0"/>
            <a:endParaRPr lang="en-GB"/>
          </a:p>
        </p:txBody>
      </p:sp>
      <p:sp>
        <p:nvSpPr>
          <p:cNvPr id="18" name="TextBox 17">
            <a:extLst>
              <a:ext uri="{FF2B5EF4-FFF2-40B4-BE49-F238E27FC236}">
                <a16:creationId xmlns:a16="http://schemas.microsoft.com/office/drawing/2014/main" id="{1862A4D3-4233-45B1-9FD2-563BE3CFD0AE}"/>
              </a:ext>
            </a:extLst>
          </p:cNvPr>
          <p:cNvSpPr txBox="1"/>
          <p:nvPr userDrawn="1"/>
        </p:nvSpPr>
        <p:spPr>
          <a:xfrm>
            <a:off x="470831" y="6476240"/>
            <a:ext cx="3716855"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Tree>
    <p:extLst>
      <p:ext uri="{BB962C8B-B14F-4D97-AF65-F5344CB8AC3E}">
        <p14:creationId xmlns:p14="http://schemas.microsoft.com/office/powerpoint/2010/main" val="39439226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 Subtitle + 3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BD21959-35F9-4EFB-A177-51FD899E7A7C}"/>
              </a:ext>
            </a:extLst>
          </p:cNvPr>
          <p:cNvSpPr/>
          <p:nvPr userDrawn="1"/>
        </p:nvSpPr>
        <p:spPr>
          <a:xfrm>
            <a:off x="4206394" y="1589949"/>
            <a:ext cx="3792297" cy="4173542"/>
          </a:xfrm>
          <a:prstGeom prst="rect">
            <a:avLst/>
          </a:prstGeom>
          <a:solidFill>
            <a:srgbClr val="F4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4">
            <a:extLst>
              <a:ext uri="{FF2B5EF4-FFF2-40B4-BE49-F238E27FC236}">
                <a16:creationId xmlns:a16="http://schemas.microsoft.com/office/drawing/2014/main" id="{259B53E4-B28A-4F5F-A7B2-B9C4BE21C3CA}"/>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4" name="Straight Connector 3">
            <a:extLst>
              <a:ext uri="{FF2B5EF4-FFF2-40B4-BE49-F238E27FC236}">
                <a16:creationId xmlns:a16="http://schemas.microsoft.com/office/drawing/2014/main" id="{921B1DFF-8E93-41C4-BD52-146CEEE151A6}"/>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5" name="Text Placeholder 9">
            <a:extLst>
              <a:ext uri="{FF2B5EF4-FFF2-40B4-BE49-F238E27FC236}">
                <a16:creationId xmlns:a16="http://schemas.microsoft.com/office/drawing/2014/main" id="{8A21845C-DFC8-4FDB-AAF8-F32C752BAC41}"/>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6" name="Content Placeholder 11">
            <a:extLst>
              <a:ext uri="{FF2B5EF4-FFF2-40B4-BE49-F238E27FC236}">
                <a16:creationId xmlns:a16="http://schemas.microsoft.com/office/drawing/2014/main" id="{1715C3BC-6F96-4FD9-912E-E3CDC46B41D0}"/>
              </a:ext>
            </a:extLst>
          </p:cNvPr>
          <p:cNvSpPr>
            <a:spLocks noGrp="1"/>
          </p:cNvSpPr>
          <p:nvPr>
            <p:ph sz="quarter" idx="13" hasCustomPrompt="1"/>
          </p:nvPr>
        </p:nvSpPr>
        <p:spPr>
          <a:xfrm>
            <a:off x="515938" y="1710271"/>
            <a:ext cx="3600000" cy="404856"/>
          </a:xfrm>
          <a:prstGeom prst="rect">
            <a:avLst/>
          </a:prstGeom>
        </p:spPr>
        <p:txBody>
          <a:bodyPr lIns="0" tIns="0" rIns="0" bIns="0" numCol="1" spcCol="540000"/>
          <a:lstStyle>
            <a:lvl1pPr marL="0" indent="0">
              <a:buNone/>
              <a:defRPr sz="1800" b="0" i="0">
                <a:solidFill>
                  <a:schemeClr val="accent1"/>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8" name="Content Placeholder 11">
            <a:extLst>
              <a:ext uri="{FF2B5EF4-FFF2-40B4-BE49-F238E27FC236}">
                <a16:creationId xmlns:a16="http://schemas.microsoft.com/office/drawing/2014/main" id="{3AA3C1B6-DE6D-4E77-86EC-94AB10977CD2}"/>
              </a:ext>
            </a:extLst>
          </p:cNvPr>
          <p:cNvSpPr>
            <a:spLocks noGrp="1"/>
          </p:cNvSpPr>
          <p:nvPr>
            <p:ph sz="quarter" idx="16" hasCustomPrompt="1"/>
          </p:nvPr>
        </p:nvSpPr>
        <p:spPr>
          <a:xfrm>
            <a:off x="8076062" y="2106663"/>
            <a:ext cx="3600000" cy="3509046"/>
          </a:xfrm>
          <a:prstGeom prst="rect">
            <a:avLst/>
          </a:prstGeom>
        </p:spPr>
        <p:txBody>
          <a:bodyPr lIns="0" tIns="0" rIns="0" bIns="0" numCol="1" spcCol="540000"/>
          <a:lstStyle>
            <a:lvl1pPr>
              <a:defRPr lang="en-GB" sz="1600" b="0" i="0" dirty="0">
                <a:cs typeface="Arial" panose="020B0604020202020204" pitchFamily="34" charset="0"/>
              </a:defRPr>
            </a:lvl1pPr>
          </a:lstStyle>
          <a:p>
            <a:pPr marL="342900" lvl="0" indent="-342900">
              <a:buClr>
                <a:schemeClr val="accent1"/>
              </a:buClr>
              <a:buFont typeface="+mj-lt"/>
              <a:buAutoNum type="arabicPeriod"/>
            </a:pPr>
            <a:r>
              <a:rPr lang="en-GB"/>
              <a:t>Click to add text</a:t>
            </a:r>
          </a:p>
        </p:txBody>
      </p:sp>
      <p:sp>
        <p:nvSpPr>
          <p:cNvPr id="9" name="Content Placeholder 11">
            <a:extLst>
              <a:ext uri="{FF2B5EF4-FFF2-40B4-BE49-F238E27FC236}">
                <a16:creationId xmlns:a16="http://schemas.microsoft.com/office/drawing/2014/main" id="{2C758D47-4C87-4859-A9E3-EDE8696743CA}"/>
              </a:ext>
            </a:extLst>
          </p:cNvPr>
          <p:cNvSpPr>
            <a:spLocks noGrp="1"/>
          </p:cNvSpPr>
          <p:nvPr>
            <p:ph sz="quarter" idx="17" hasCustomPrompt="1"/>
          </p:nvPr>
        </p:nvSpPr>
        <p:spPr>
          <a:xfrm>
            <a:off x="515938" y="2106663"/>
            <a:ext cx="3600000" cy="3509046"/>
          </a:xfrm>
          <a:prstGeom prst="rect">
            <a:avLst/>
          </a:prstGeom>
        </p:spPr>
        <p:txBody>
          <a:bodyPr lIns="0" tIns="0" rIns="0" bIns="0" numCol="1" spcCol="540000"/>
          <a:lstStyle>
            <a:lvl1pPr marL="342900" indent="-342900">
              <a:buClr>
                <a:schemeClr val="accent1"/>
              </a:buClr>
              <a:buFont typeface="+mj-lt"/>
              <a:buAutoNum type="arabicPeriod"/>
              <a:defRPr sz="16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0" name="Content Placeholder 11">
            <a:extLst>
              <a:ext uri="{FF2B5EF4-FFF2-40B4-BE49-F238E27FC236}">
                <a16:creationId xmlns:a16="http://schemas.microsoft.com/office/drawing/2014/main" id="{6CAE19C8-7D3C-4A2E-8693-22EB6831CCD8}"/>
              </a:ext>
            </a:extLst>
          </p:cNvPr>
          <p:cNvSpPr>
            <a:spLocks noGrp="1"/>
          </p:cNvSpPr>
          <p:nvPr>
            <p:ph sz="quarter" idx="18" hasCustomPrompt="1"/>
          </p:nvPr>
        </p:nvSpPr>
        <p:spPr>
          <a:xfrm>
            <a:off x="8076063" y="1710271"/>
            <a:ext cx="3600000" cy="404856"/>
          </a:xfrm>
          <a:prstGeom prst="rect">
            <a:avLst/>
          </a:prstGeom>
        </p:spPr>
        <p:txBody>
          <a:bodyPr lIns="0" tIns="0" rIns="0" bIns="0" numCol="1" spcCol="540000"/>
          <a:lstStyle>
            <a:lvl1pPr marL="0" indent="0">
              <a:buNone/>
              <a:defRPr sz="1800" b="0" i="0">
                <a:solidFill>
                  <a:schemeClr val="accent1"/>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3" name="Content Placeholder 11">
            <a:extLst>
              <a:ext uri="{FF2B5EF4-FFF2-40B4-BE49-F238E27FC236}">
                <a16:creationId xmlns:a16="http://schemas.microsoft.com/office/drawing/2014/main" id="{F9F6E32F-6AD7-4737-9AB5-CD84D388D3BC}"/>
              </a:ext>
            </a:extLst>
          </p:cNvPr>
          <p:cNvSpPr>
            <a:spLocks noGrp="1"/>
          </p:cNvSpPr>
          <p:nvPr>
            <p:ph sz="quarter" idx="19" hasCustomPrompt="1"/>
          </p:nvPr>
        </p:nvSpPr>
        <p:spPr>
          <a:xfrm>
            <a:off x="4296000" y="1710271"/>
            <a:ext cx="3600000" cy="404856"/>
          </a:xfrm>
          <a:prstGeom prst="rect">
            <a:avLst/>
          </a:prstGeom>
        </p:spPr>
        <p:txBody>
          <a:bodyPr lIns="0" tIns="0" rIns="0" bIns="0" numCol="1" spcCol="540000"/>
          <a:lstStyle>
            <a:lvl1pPr marL="0" indent="0">
              <a:buNone/>
              <a:defRPr sz="1800" b="0" i="0">
                <a:solidFill>
                  <a:schemeClr val="accent2"/>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5" name="Text Placeholder 14">
            <a:extLst>
              <a:ext uri="{FF2B5EF4-FFF2-40B4-BE49-F238E27FC236}">
                <a16:creationId xmlns:a16="http://schemas.microsoft.com/office/drawing/2014/main" id="{B3E1493D-4BBB-4C8F-A791-4F914478ED5E}"/>
              </a:ext>
            </a:extLst>
          </p:cNvPr>
          <p:cNvSpPr>
            <a:spLocks noGrp="1"/>
          </p:cNvSpPr>
          <p:nvPr>
            <p:ph type="body" sz="quarter" idx="20" hasCustomPrompt="1"/>
          </p:nvPr>
        </p:nvSpPr>
        <p:spPr>
          <a:xfrm>
            <a:off x="4295775" y="2106663"/>
            <a:ext cx="3600450" cy="3509046"/>
          </a:xfrm>
          <a:prstGeom prst="rect">
            <a:avLst/>
          </a:prstGeom>
        </p:spPr>
        <p:txBody>
          <a:bodyPr/>
          <a:lstStyle>
            <a:lvl1pPr marL="342900" indent="-342900">
              <a:buClr>
                <a:schemeClr val="accent2"/>
              </a:buClr>
              <a:buFont typeface="+mj-lt"/>
              <a:buAutoNum type="arabicPeriod"/>
              <a:defRPr sz="1600"/>
            </a:lvl1pPr>
          </a:lstStyle>
          <a:p>
            <a:pPr lvl="0"/>
            <a:r>
              <a:rPr lang="en-GB"/>
              <a:t>Click to add text</a:t>
            </a:r>
          </a:p>
        </p:txBody>
      </p:sp>
      <p:sp>
        <p:nvSpPr>
          <p:cNvPr id="17" name="TextBox 16">
            <a:extLst>
              <a:ext uri="{FF2B5EF4-FFF2-40B4-BE49-F238E27FC236}">
                <a16:creationId xmlns:a16="http://schemas.microsoft.com/office/drawing/2014/main" id="{A71E4570-714D-415F-B1C1-FE5933BB0708}"/>
              </a:ext>
            </a:extLst>
          </p:cNvPr>
          <p:cNvSpPr txBox="1"/>
          <p:nvPr userDrawn="1"/>
        </p:nvSpPr>
        <p:spPr>
          <a:xfrm>
            <a:off x="470831" y="6476240"/>
            <a:ext cx="3824943"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Tree>
    <p:extLst>
      <p:ext uri="{BB962C8B-B14F-4D97-AF65-F5344CB8AC3E}">
        <p14:creationId xmlns:p14="http://schemas.microsoft.com/office/powerpoint/2010/main" val="1945388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CP)">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DBC7CAFF-D445-4AB3-96A1-44607222E32F}"/>
              </a:ext>
            </a:extLst>
          </p:cNvPr>
          <p:cNvSpPr>
            <a:spLocks noGrp="1"/>
          </p:cNvSpPr>
          <p:nvPr>
            <p:ph type="body" sz="quarter" idx="13" hasCustomPrompt="1"/>
          </p:nvPr>
        </p:nvSpPr>
        <p:spPr>
          <a:xfrm>
            <a:off x="525174" y="2761962"/>
            <a:ext cx="7510462"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5" name="Text Placeholder 16">
            <a:extLst>
              <a:ext uri="{FF2B5EF4-FFF2-40B4-BE49-F238E27FC236}">
                <a16:creationId xmlns:a16="http://schemas.microsoft.com/office/drawing/2014/main" id="{E33BCFA2-3CF4-4795-8F64-95F7AC66143F}"/>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6" name="Straight Connector 25">
            <a:extLst>
              <a:ext uri="{FF2B5EF4-FFF2-40B4-BE49-F238E27FC236}">
                <a16:creationId xmlns:a16="http://schemas.microsoft.com/office/drawing/2014/main" id="{3555DF4E-8B67-4AC5-BB25-170537857626}"/>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reeform: Shape 1">
            <a:extLst>
              <a:ext uri="{FF2B5EF4-FFF2-40B4-BE49-F238E27FC236}">
                <a16:creationId xmlns:a16="http://schemas.microsoft.com/office/drawing/2014/main" id="{CB506C5D-C171-42F6-A3DB-E4BE955B428A}"/>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5" name="Picture 4" descr="A black background with blue text&#10;&#10;Description automatically generated">
            <a:extLst>
              <a:ext uri="{FF2B5EF4-FFF2-40B4-BE49-F238E27FC236}">
                <a16:creationId xmlns:a16="http://schemas.microsoft.com/office/drawing/2014/main" id="{10E0E867-FA8F-C8E8-FBBD-BE12F882F6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744" y="241886"/>
            <a:ext cx="4864618" cy="1624587"/>
          </a:xfrm>
          <a:prstGeom prst="rect">
            <a:avLst/>
          </a:prstGeom>
        </p:spPr>
      </p:pic>
    </p:spTree>
    <p:extLst>
      <p:ext uri="{BB962C8B-B14F-4D97-AF65-F5344CB8AC3E}">
        <p14:creationId xmlns:p14="http://schemas.microsoft.com/office/powerpoint/2010/main" val="11654997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 Subtitle + List 3">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11" name="Text Placeholder 10">
            <a:extLst>
              <a:ext uri="{FF2B5EF4-FFF2-40B4-BE49-F238E27FC236}">
                <a16:creationId xmlns:a16="http://schemas.microsoft.com/office/drawing/2014/main" id="{4D87DD3D-F004-4CE4-96FD-AC9D99B192FA}"/>
              </a:ext>
            </a:extLst>
          </p:cNvPr>
          <p:cNvSpPr>
            <a:spLocks noGrp="1"/>
          </p:cNvSpPr>
          <p:nvPr>
            <p:ph type="body" sz="quarter" idx="15" hasCustomPrompt="1"/>
          </p:nvPr>
        </p:nvSpPr>
        <p:spPr>
          <a:xfrm>
            <a:off x="1345667" y="2095480"/>
            <a:ext cx="7200000" cy="1080000"/>
          </a:xfrm>
          <a:prstGeom prst="rect">
            <a:avLst/>
          </a:prstGeom>
        </p:spPr>
        <p:txBody>
          <a:bodyPr lIns="0" tIns="0" rIns="0" bIns="0"/>
          <a:lstStyle>
            <a:lvl1pPr marL="0" indent="0">
              <a:buNone/>
              <a:defRPr sz="1600" b="0"/>
            </a:lvl1pPr>
          </a:lstStyle>
          <a:p>
            <a:pPr lvl="0"/>
            <a:r>
              <a:rPr lang="en-GB"/>
              <a:t>Click to add text</a:t>
            </a:r>
          </a:p>
        </p:txBody>
      </p:sp>
      <p:sp>
        <p:nvSpPr>
          <p:cNvPr id="13" name="Text Placeholder 12">
            <a:extLst>
              <a:ext uri="{FF2B5EF4-FFF2-40B4-BE49-F238E27FC236}">
                <a16:creationId xmlns:a16="http://schemas.microsoft.com/office/drawing/2014/main" id="{E57BBCDF-F563-440B-8597-EDE6E35A43A2}"/>
              </a:ext>
            </a:extLst>
          </p:cNvPr>
          <p:cNvSpPr>
            <a:spLocks noGrp="1"/>
          </p:cNvSpPr>
          <p:nvPr>
            <p:ph type="body" sz="quarter" idx="16" hasCustomPrompt="1"/>
          </p:nvPr>
        </p:nvSpPr>
        <p:spPr>
          <a:xfrm>
            <a:off x="397400" y="2095000"/>
            <a:ext cx="889000" cy="1080000"/>
          </a:xfrm>
          <a:prstGeom prst="rect">
            <a:avLst/>
          </a:prstGeom>
        </p:spPr>
        <p:txBody>
          <a:bodyPr anchor="ctr"/>
          <a:lstStyle>
            <a:lvl1pPr marL="0" indent="0">
              <a:buNone/>
              <a:defRPr sz="8800" b="0">
                <a:solidFill>
                  <a:srgbClr val="002062"/>
                </a:solidFill>
                <a:latin typeface="+mj-lt"/>
              </a:defRPr>
            </a:lvl1pPr>
          </a:lstStyle>
          <a:p>
            <a:pPr lvl="0"/>
            <a:r>
              <a:rPr lang="en-GB" sz="8800">
                <a:latin typeface="+mj-lt"/>
              </a:rPr>
              <a:t>1</a:t>
            </a:r>
            <a:endParaRPr lang="en-GB"/>
          </a:p>
        </p:txBody>
      </p:sp>
      <p:sp>
        <p:nvSpPr>
          <p:cNvPr id="14" name="Text Placeholder 10">
            <a:extLst>
              <a:ext uri="{FF2B5EF4-FFF2-40B4-BE49-F238E27FC236}">
                <a16:creationId xmlns:a16="http://schemas.microsoft.com/office/drawing/2014/main" id="{49492BEE-3211-459B-88EE-123D97BCCEE4}"/>
              </a:ext>
            </a:extLst>
          </p:cNvPr>
          <p:cNvSpPr>
            <a:spLocks noGrp="1"/>
          </p:cNvSpPr>
          <p:nvPr>
            <p:ph type="body" sz="quarter" idx="17" hasCustomPrompt="1"/>
          </p:nvPr>
        </p:nvSpPr>
        <p:spPr>
          <a:xfrm>
            <a:off x="1345667" y="4851535"/>
            <a:ext cx="7200000" cy="1080000"/>
          </a:xfrm>
          <a:prstGeom prst="rect">
            <a:avLst/>
          </a:prstGeom>
        </p:spPr>
        <p:txBody>
          <a:bodyPr lIns="0" tIns="0" rIns="0" bIns="0"/>
          <a:lstStyle>
            <a:lvl1pPr marL="0" indent="0">
              <a:buNone/>
              <a:defRPr sz="1600"/>
            </a:lvl1pPr>
          </a:lstStyle>
          <a:p>
            <a:pPr lvl="0"/>
            <a:r>
              <a:rPr lang="en-GB"/>
              <a:t>Click to add text</a:t>
            </a:r>
          </a:p>
        </p:txBody>
      </p:sp>
      <p:sp>
        <p:nvSpPr>
          <p:cNvPr id="15" name="Text Placeholder 12">
            <a:extLst>
              <a:ext uri="{FF2B5EF4-FFF2-40B4-BE49-F238E27FC236}">
                <a16:creationId xmlns:a16="http://schemas.microsoft.com/office/drawing/2014/main" id="{7D60536D-3F9A-4D6B-B511-69318B021796}"/>
              </a:ext>
            </a:extLst>
          </p:cNvPr>
          <p:cNvSpPr>
            <a:spLocks noGrp="1"/>
          </p:cNvSpPr>
          <p:nvPr>
            <p:ph type="body" sz="quarter" idx="18" hasCustomPrompt="1"/>
          </p:nvPr>
        </p:nvSpPr>
        <p:spPr>
          <a:xfrm>
            <a:off x="397400" y="4851055"/>
            <a:ext cx="889000" cy="1080000"/>
          </a:xfrm>
          <a:prstGeom prst="rect">
            <a:avLst/>
          </a:prstGeom>
        </p:spPr>
        <p:txBody>
          <a:bodyPr anchor="ctr"/>
          <a:lstStyle>
            <a:lvl1pPr marL="0" indent="0">
              <a:buNone/>
              <a:defRPr sz="8800">
                <a:solidFill>
                  <a:srgbClr val="002062"/>
                </a:solidFill>
                <a:latin typeface="+mj-lt"/>
              </a:defRPr>
            </a:lvl1pPr>
          </a:lstStyle>
          <a:p>
            <a:pPr lvl="0"/>
            <a:r>
              <a:rPr lang="en-GB" sz="8800">
                <a:latin typeface="+mj-lt"/>
              </a:rPr>
              <a:t>3</a:t>
            </a:r>
            <a:endParaRPr lang="en-GB"/>
          </a:p>
        </p:txBody>
      </p:sp>
      <p:sp>
        <p:nvSpPr>
          <p:cNvPr id="16" name="Text Placeholder 12">
            <a:extLst>
              <a:ext uri="{FF2B5EF4-FFF2-40B4-BE49-F238E27FC236}">
                <a16:creationId xmlns:a16="http://schemas.microsoft.com/office/drawing/2014/main" id="{E1C0E36F-9ACF-4BBD-B2BD-586898EFAF11}"/>
              </a:ext>
            </a:extLst>
          </p:cNvPr>
          <p:cNvSpPr>
            <a:spLocks noGrp="1"/>
          </p:cNvSpPr>
          <p:nvPr>
            <p:ph type="body" sz="quarter" idx="19" hasCustomPrompt="1"/>
          </p:nvPr>
        </p:nvSpPr>
        <p:spPr>
          <a:xfrm>
            <a:off x="10765111" y="3473027"/>
            <a:ext cx="889000" cy="1080000"/>
          </a:xfrm>
          <a:prstGeom prst="rect">
            <a:avLst/>
          </a:prstGeom>
        </p:spPr>
        <p:txBody>
          <a:bodyPr anchor="ctr"/>
          <a:lstStyle>
            <a:lvl1pPr marL="0" indent="0">
              <a:buNone/>
              <a:defRPr sz="8800" b="0">
                <a:solidFill>
                  <a:srgbClr val="002062"/>
                </a:solidFill>
                <a:latin typeface="+mj-lt"/>
              </a:defRPr>
            </a:lvl1pPr>
          </a:lstStyle>
          <a:p>
            <a:pPr lvl="0"/>
            <a:r>
              <a:rPr lang="en-GB" sz="8800">
                <a:latin typeface="+mj-lt"/>
              </a:rPr>
              <a:t>2</a:t>
            </a:r>
            <a:endParaRPr lang="en-GB"/>
          </a:p>
        </p:txBody>
      </p:sp>
      <p:sp>
        <p:nvSpPr>
          <p:cNvPr id="17" name="Text Placeholder 10">
            <a:extLst>
              <a:ext uri="{FF2B5EF4-FFF2-40B4-BE49-F238E27FC236}">
                <a16:creationId xmlns:a16="http://schemas.microsoft.com/office/drawing/2014/main" id="{295946AE-606B-4A9F-AFB5-77F4385112F9}"/>
              </a:ext>
            </a:extLst>
          </p:cNvPr>
          <p:cNvSpPr>
            <a:spLocks noGrp="1"/>
          </p:cNvSpPr>
          <p:nvPr>
            <p:ph type="body" sz="quarter" idx="20" hasCustomPrompt="1"/>
          </p:nvPr>
        </p:nvSpPr>
        <p:spPr>
          <a:xfrm>
            <a:off x="3496200" y="3473027"/>
            <a:ext cx="7200000" cy="1080000"/>
          </a:xfrm>
          <a:prstGeom prst="rect">
            <a:avLst/>
          </a:prstGeom>
        </p:spPr>
        <p:txBody>
          <a:bodyPr lIns="0" tIns="0" rIns="0" bIns="0"/>
          <a:lstStyle>
            <a:lvl1pPr marL="0" indent="0" algn="r">
              <a:buNone/>
              <a:defRPr sz="1600" b="0"/>
            </a:lvl1pPr>
          </a:lstStyle>
          <a:p>
            <a:pPr lvl="0"/>
            <a:r>
              <a:rPr lang="en-GB"/>
              <a:t>Click to add text</a:t>
            </a:r>
          </a:p>
        </p:txBody>
      </p:sp>
      <p:sp>
        <p:nvSpPr>
          <p:cNvPr id="19" name="Picture Placeholder 18">
            <a:extLst>
              <a:ext uri="{FF2B5EF4-FFF2-40B4-BE49-F238E27FC236}">
                <a16:creationId xmlns:a16="http://schemas.microsoft.com/office/drawing/2014/main" id="{739DB259-62D4-41AB-B772-7D25ACA80D7A}"/>
              </a:ext>
            </a:extLst>
          </p:cNvPr>
          <p:cNvSpPr>
            <a:spLocks noGrp="1"/>
          </p:cNvSpPr>
          <p:nvPr>
            <p:ph type="pic" sz="quarter" idx="21" hasCustomPrompt="1"/>
          </p:nvPr>
        </p:nvSpPr>
        <p:spPr>
          <a:xfrm>
            <a:off x="9202363" y="2095500"/>
            <a:ext cx="1493837" cy="1074738"/>
          </a:xfrm>
          <a:prstGeom prst="rect">
            <a:avLst/>
          </a:prstGeom>
        </p:spPr>
        <p:txBody>
          <a:bodyPr/>
          <a:lstStyle>
            <a:lvl1pPr marL="0" indent="0">
              <a:buNone/>
              <a:defRPr sz="2000"/>
            </a:lvl1pPr>
          </a:lstStyle>
          <a:p>
            <a:r>
              <a:rPr lang="en-GB"/>
              <a:t>Icon or picture</a:t>
            </a:r>
          </a:p>
        </p:txBody>
      </p:sp>
      <p:sp>
        <p:nvSpPr>
          <p:cNvPr id="20" name="Picture Placeholder 18">
            <a:extLst>
              <a:ext uri="{FF2B5EF4-FFF2-40B4-BE49-F238E27FC236}">
                <a16:creationId xmlns:a16="http://schemas.microsoft.com/office/drawing/2014/main" id="{3A1E4223-B1F2-4629-A08B-77032C21C3EF}"/>
              </a:ext>
            </a:extLst>
          </p:cNvPr>
          <p:cNvSpPr>
            <a:spLocks noGrp="1"/>
          </p:cNvSpPr>
          <p:nvPr>
            <p:ph type="pic" sz="quarter" idx="22" hasCustomPrompt="1"/>
          </p:nvPr>
        </p:nvSpPr>
        <p:spPr>
          <a:xfrm>
            <a:off x="9202362" y="4856317"/>
            <a:ext cx="1493837" cy="1074738"/>
          </a:xfrm>
          <a:prstGeom prst="rect">
            <a:avLst/>
          </a:prstGeom>
        </p:spPr>
        <p:txBody>
          <a:bodyPr/>
          <a:lstStyle>
            <a:lvl1pPr marL="0" indent="0">
              <a:buNone/>
              <a:defRPr sz="2000"/>
            </a:lvl1pPr>
          </a:lstStyle>
          <a:p>
            <a:r>
              <a:rPr lang="en-GB"/>
              <a:t>Icon or picture</a:t>
            </a:r>
          </a:p>
        </p:txBody>
      </p:sp>
      <p:sp>
        <p:nvSpPr>
          <p:cNvPr id="21" name="Picture Placeholder 18">
            <a:extLst>
              <a:ext uri="{FF2B5EF4-FFF2-40B4-BE49-F238E27FC236}">
                <a16:creationId xmlns:a16="http://schemas.microsoft.com/office/drawing/2014/main" id="{F3E3A0BA-8AC4-4189-987C-C58238DCE13E}"/>
              </a:ext>
            </a:extLst>
          </p:cNvPr>
          <p:cNvSpPr>
            <a:spLocks noGrp="1"/>
          </p:cNvSpPr>
          <p:nvPr>
            <p:ph type="pic" sz="quarter" idx="23" hasCustomPrompt="1"/>
          </p:nvPr>
        </p:nvSpPr>
        <p:spPr>
          <a:xfrm>
            <a:off x="1345667" y="3478289"/>
            <a:ext cx="1493837" cy="1074738"/>
          </a:xfrm>
          <a:prstGeom prst="rect">
            <a:avLst/>
          </a:prstGeom>
        </p:spPr>
        <p:txBody>
          <a:bodyPr/>
          <a:lstStyle>
            <a:lvl1pPr marL="0" indent="0">
              <a:buNone/>
              <a:defRPr sz="2000"/>
            </a:lvl1pPr>
          </a:lstStyle>
          <a:p>
            <a:r>
              <a:rPr lang="en-GB"/>
              <a:t>Icon or picture</a:t>
            </a:r>
          </a:p>
        </p:txBody>
      </p:sp>
      <p:sp>
        <p:nvSpPr>
          <p:cNvPr id="23" name="TextBox 22">
            <a:extLst>
              <a:ext uri="{FF2B5EF4-FFF2-40B4-BE49-F238E27FC236}">
                <a16:creationId xmlns:a16="http://schemas.microsoft.com/office/drawing/2014/main" id="{C6C7C45F-CC4D-44C6-94C7-0AD69EB9E108}"/>
              </a:ext>
            </a:extLst>
          </p:cNvPr>
          <p:cNvSpPr txBox="1"/>
          <p:nvPr userDrawn="1"/>
        </p:nvSpPr>
        <p:spPr>
          <a:xfrm>
            <a:off x="470832" y="6476240"/>
            <a:ext cx="3796368"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Tree>
    <p:extLst>
      <p:ext uri="{BB962C8B-B14F-4D97-AF65-F5344CB8AC3E}">
        <p14:creationId xmlns:p14="http://schemas.microsoft.com/office/powerpoint/2010/main" val="25748672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 Subtitle + Icons + List 3 (navy)">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3446B252-76ED-400B-B8F0-67A9EE4EDCB6}"/>
              </a:ext>
            </a:extLst>
          </p:cNvPr>
          <p:cNvSpPr>
            <a:spLocks noGrp="1"/>
          </p:cNvSpPr>
          <p:nvPr>
            <p:ph type="pic" sz="quarter" idx="14" hasCustomPrompt="1"/>
          </p:nvPr>
        </p:nvSpPr>
        <p:spPr>
          <a:xfrm>
            <a:off x="1113537" y="1681310"/>
            <a:ext cx="1944000" cy="1944000"/>
          </a:xfrm>
          <a:prstGeom prst="ellipse">
            <a:avLst/>
          </a:prstGeom>
          <a:ln w="28575">
            <a:solidFill>
              <a:schemeClr val="accent1"/>
            </a:solidFill>
          </a:ln>
        </p:spPr>
        <p:txBody>
          <a:bodyPr anchor="ctr"/>
          <a:lstStyle>
            <a:lvl1pPr marL="0" indent="0" algn="ctr">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Icon or picture</a:t>
            </a:r>
          </a:p>
        </p:txBody>
      </p:sp>
      <p:sp>
        <p:nvSpPr>
          <p:cNvPr id="4" name="Text Placeholder 12">
            <a:extLst>
              <a:ext uri="{FF2B5EF4-FFF2-40B4-BE49-F238E27FC236}">
                <a16:creationId xmlns:a16="http://schemas.microsoft.com/office/drawing/2014/main" id="{E741D62D-AEF6-44D1-8677-FAFBE4AE7F09}"/>
              </a:ext>
            </a:extLst>
          </p:cNvPr>
          <p:cNvSpPr>
            <a:spLocks noGrp="1"/>
          </p:cNvSpPr>
          <p:nvPr>
            <p:ph type="body" sz="quarter" idx="15"/>
          </p:nvPr>
        </p:nvSpPr>
        <p:spPr>
          <a:xfrm>
            <a:off x="516579" y="3783387"/>
            <a:ext cx="3137917" cy="322257"/>
          </a:xfrm>
          <a:prstGeom prst="rect">
            <a:avLst/>
          </a:prstGeom>
          <a:solidFill>
            <a:schemeClr val="accent1"/>
          </a:solidFill>
          <a:ln>
            <a:solidFill>
              <a:schemeClr val="accent1"/>
            </a:solidFill>
          </a:ln>
        </p:spPr>
        <p:txBody>
          <a:bodyPr anchor="ctr"/>
          <a:lstStyle>
            <a:lvl1pPr marL="0" indent="0" algn="ctr">
              <a:buNone/>
              <a:defRPr sz="1800">
                <a:solidFill>
                  <a:schemeClr val="bg1"/>
                </a:solidFill>
                <a:latin typeface="+mj-lt"/>
              </a:defRPr>
            </a:lvl1pPr>
          </a:lstStyle>
          <a:p>
            <a:endParaRPr lang="en-AU"/>
          </a:p>
        </p:txBody>
      </p:sp>
      <p:sp>
        <p:nvSpPr>
          <p:cNvPr id="5" name="Text Placeholder 13">
            <a:extLst>
              <a:ext uri="{FF2B5EF4-FFF2-40B4-BE49-F238E27FC236}">
                <a16:creationId xmlns:a16="http://schemas.microsoft.com/office/drawing/2014/main" id="{9E2EDBAD-2457-44F8-B339-9E0C9A24C979}"/>
              </a:ext>
            </a:extLst>
          </p:cNvPr>
          <p:cNvSpPr>
            <a:spLocks noGrp="1"/>
          </p:cNvSpPr>
          <p:nvPr>
            <p:ph type="body" sz="quarter" idx="16"/>
          </p:nvPr>
        </p:nvSpPr>
        <p:spPr>
          <a:xfrm>
            <a:off x="515937" y="4267295"/>
            <a:ext cx="3139200" cy="2041430"/>
          </a:xfrm>
          <a:prstGeom prst="rect">
            <a:avLst/>
          </a:prstGeom>
        </p:spPr>
        <p:txBody>
          <a:bodyPr lIns="0" tIns="0" rIns="0" bIns="0"/>
          <a:lstStyle>
            <a:lvl1pPr marL="0" indent="0">
              <a:buNone/>
              <a:defRPr sz="1600"/>
            </a:lvl1pPr>
          </a:lstStyle>
          <a:p>
            <a:endParaRPr lang="en-AU"/>
          </a:p>
        </p:txBody>
      </p:sp>
      <p:sp>
        <p:nvSpPr>
          <p:cNvPr id="6" name="Picture Placeholder 14">
            <a:extLst>
              <a:ext uri="{FF2B5EF4-FFF2-40B4-BE49-F238E27FC236}">
                <a16:creationId xmlns:a16="http://schemas.microsoft.com/office/drawing/2014/main" id="{7F026321-4542-46BC-8861-D564416ED507}"/>
              </a:ext>
            </a:extLst>
          </p:cNvPr>
          <p:cNvSpPr>
            <a:spLocks noGrp="1" noChangeAspect="1"/>
          </p:cNvSpPr>
          <p:nvPr>
            <p:ph type="pic" sz="quarter" idx="17" hasCustomPrompt="1"/>
          </p:nvPr>
        </p:nvSpPr>
        <p:spPr>
          <a:xfrm>
            <a:off x="5124146" y="1681310"/>
            <a:ext cx="1944000" cy="1944000"/>
          </a:xfrm>
          <a:prstGeom prst="ellipse">
            <a:avLst/>
          </a:prstGeom>
          <a:ln w="28575">
            <a:solidFill>
              <a:schemeClr val="accent1"/>
            </a:solidFill>
          </a:ln>
        </p:spPr>
        <p:txBody>
          <a:bodyPr anchor="ctr"/>
          <a:lstStyle>
            <a:lvl1pPr marL="0" indent="0" algn="ctr">
              <a:buNone/>
              <a:defRPr sz="2400"/>
            </a:lvl1pPr>
          </a:lstStyle>
          <a:p>
            <a:r>
              <a:rPr lang="en-GB"/>
              <a:t>Icon or picture</a:t>
            </a:r>
          </a:p>
        </p:txBody>
      </p:sp>
      <p:sp>
        <p:nvSpPr>
          <p:cNvPr id="7" name="Text Placeholder 15">
            <a:extLst>
              <a:ext uri="{FF2B5EF4-FFF2-40B4-BE49-F238E27FC236}">
                <a16:creationId xmlns:a16="http://schemas.microsoft.com/office/drawing/2014/main" id="{0308D1C8-C05C-4A13-82E6-135810E99959}"/>
              </a:ext>
            </a:extLst>
          </p:cNvPr>
          <p:cNvSpPr>
            <a:spLocks noGrp="1"/>
          </p:cNvSpPr>
          <p:nvPr>
            <p:ph type="body" sz="quarter" idx="18"/>
          </p:nvPr>
        </p:nvSpPr>
        <p:spPr>
          <a:xfrm>
            <a:off x="4526546" y="3784256"/>
            <a:ext cx="3139200" cy="321976"/>
          </a:xfrm>
          <a:prstGeom prst="rect">
            <a:avLst/>
          </a:prstGeom>
          <a:solidFill>
            <a:schemeClr val="accent1"/>
          </a:solidFill>
          <a:ln>
            <a:solidFill>
              <a:schemeClr val="accent1"/>
            </a:solidFill>
          </a:ln>
        </p:spPr>
        <p:txBody>
          <a:bodyPr anchor="ctr"/>
          <a:lstStyle>
            <a:lvl1pPr>
              <a:defRPr lang="en-AU" sz="1800">
                <a:solidFill>
                  <a:schemeClr val="bg1"/>
                </a:solidFill>
                <a:latin typeface="+mj-lt"/>
              </a:defRPr>
            </a:lvl1pPr>
          </a:lstStyle>
          <a:p>
            <a:pPr marL="0" lvl="0" indent="0" algn="ctr">
              <a:buNone/>
            </a:pPr>
            <a:endParaRPr lang="en-AU"/>
          </a:p>
        </p:txBody>
      </p:sp>
      <p:sp>
        <p:nvSpPr>
          <p:cNvPr id="8" name="Picture Placeholder 16">
            <a:extLst>
              <a:ext uri="{FF2B5EF4-FFF2-40B4-BE49-F238E27FC236}">
                <a16:creationId xmlns:a16="http://schemas.microsoft.com/office/drawing/2014/main" id="{9D96CA86-E940-492F-AB2D-DE82C58D05FE}"/>
              </a:ext>
            </a:extLst>
          </p:cNvPr>
          <p:cNvSpPr>
            <a:spLocks noGrp="1" noChangeAspect="1"/>
          </p:cNvSpPr>
          <p:nvPr>
            <p:ph type="pic" sz="quarter" idx="20" hasCustomPrompt="1"/>
          </p:nvPr>
        </p:nvSpPr>
        <p:spPr>
          <a:xfrm>
            <a:off x="9134043" y="1681310"/>
            <a:ext cx="1944000" cy="1944000"/>
          </a:xfrm>
          <a:prstGeom prst="ellipse">
            <a:avLst/>
          </a:prstGeom>
          <a:ln w="28575">
            <a:solidFill>
              <a:schemeClr val="accent1"/>
            </a:solidFill>
          </a:ln>
        </p:spPr>
        <p:txBody>
          <a:bodyPr anchor="ctr"/>
          <a:lstStyle>
            <a:lvl1pPr marL="0" indent="0" algn="ctr">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Icon or picture</a:t>
            </a:r>
          </a:p>
        </p:txBody>
      </p:sp>
      <p:sp>
        <p:nvSpPr>
          <p:cNvPr id="9" name="Text Placeholder 17">
            <a:extLst>
              <a:ext uri="{FF2B5EF4-FFF2-40B4-BE49-F238E27FC236}">
                <a16:creationId xmlns:a16="http://schemas.microsoft.com/office/drawing/2014/main" id="{7E7C24A6-E314-4C3A-BA03-E8FFEEFDDCF5}"/>
              </a:ext>
            </a:extLst>
          </p:cNvPr>
          <p:cNvSpPr>
            <a:spLocks noGrp="1"/>
          </p:cNvSpPr>
          <p:nvPr>
            <p:ph type="body" sz="quarter" idx="21"/>
          </p:nvPr>
        </p:nvSpPr>
        <p:spPr>
          <a:xfrm>
            <a:off x="8535730" y="3783387"/>
            <a:ext cx="3140627" cy="322257"/>
          </a:xfrm>
          <a:prstGeom prst="rect">
            <a:avLst/>
          </a:prstGeom>
          <a:solidFill>
            <a:schemeClr val="accent1"/>
          </a:solidFill>
          <a:ln>
            <a:solidFill>
              <a:schemeClr val="accent1"/>
            </a:solidFill>
          </a:ln>
        </p:spPr>
        <p:txBody>
          <a:bodyPr anchor="ctr"/>
          <a:lstStyle>
            <a:lvl1pPr>
              <a:defRPr lang="en-AU" sz="1800">
                <a:solidFill>
                  <a:schemeClr val="bg1"/>
                </a:solidFill>
                <a:latin typeface="+mj-lt"/>
              </a:defRPr>
            </a:lvl1pPr>
          </a:lstStyle>
          <a:p>
            <a:pPr marL="0" lvl="0" indent="0" algn="ctr">
              <a:buNone/>
            </a:pPr>
            <a:endParaRPr lang="en-AU"/>
          </a:p>
        </p:txBody>
      </p:sp>
      <p:sp>
        <p:nvSpPr>
          <p:cNvPr id="10" name="Text Placeholder 18">
            <a:extLst>
              <a:ext uri="{FF2B5EF4-FFF2-40B4-BE49-F238E27FC236}">
                <a16:creationId xmlns:a16="http://schemas.microsoft.com/office/drawing/2014/main" id="{54F35C84-9A25-43A4-ACDB-EEDD0195CAD1}"/>
              </a:ext>
            </a:extLst>
          </p:cNvPr>
          <p:cNvSpPr>
            <a:spLocks noGrp="1"/>
          </p:cNvSpPr>
          <p:nvPr>
            <p:ph type="body" sz="quarter" idx="22"/>
          </p:nvPr>
        </p:nvSpPr>
        <p:spPr>
          <a:xfrm>
            <a:off x="8536443" y="4267294"/>
            <a:ext cx="3139200" cy="2041430"/>
          </a:xfrm>
          <a:prstGeom prst="rect">
            <a:avLst/>
          </a:prstGeom>
        </p:spPr>
        <p:txBody>
          <a:bodyPr lIns="0" tIns="0" rIns="0" bIns="0"/>
          <a:lstStyle>
            <a:lvl1pPr marL="0" indent="0">
              <a:buNone/>
              <a:defRPr sz="1600"/>
            </a:lvl1pPr>
          </a:lstStyle>
          <a:p>
            <a:endParaRPr lang="en-AU"/>
          </a:p>
        </p:txBody>
      </p:sp>
      <p:sp>
        <p:nvSpPr>
          <p:cNvPr id="11" name="Text Placeholder 19">
            <a:extLst>
              <a:ext uri="{FF2B5EF4-FFF2-40B4-BE49-F238E27FC236}">
                <a16:creationId xmlns:a16="http://schemas.microsoft.com/office/drawing/2014/main" id="{6C2D5672-D40A-47AC-856E-02FDBE4BF9BC}"/>
              </a:ext>
            </a:extLst>
          </p:cNvPr>
          <p:cNvSpPr>
            <a:spLocks noGrp="1"/>
          </p:cNvSpPr>
          <p:nvPr>
            <p:ph type="body" sz="quarter" idx="23"/>
          </p:nvPr>
        </p:nvSpPr>
        <p:spPr>
          <a:xfrm>
            <a:off x="4526546" y="4267295"/>
            <a:ext cx="3139200" cy="2041430"/>
          </a:xfrm>
          <a:prstGeom prst="rect">
            <a:avLst/>
          </a:prstGeom>
        </p:spPr>
        <p:txBody>
          <a:bodyPr lIns="0" tIns="0" rIns="0" bIns="0"/>
          <a:lstStyle>
            <a:lvl1pPr marL="0" indent="0">
              <a:buNone/>
              <a:defRPr sz="1600"/>
            </a:lvl1pPr>
          </a:lstStyle>
          <a:p>
            <a:endParaRPr lang="en-AU"/>
          </a:p>
        </p:txBody>
      </p:sp>
      <p:cxnSp>
        <p:nvCxnSpPr>
          <p:cNvPr id="12" name="Straight Connector 11">
            <a:extLst>
              <a:ext uri="{FF2B5EF4-FFF2-40B4-BE49-F238E27FC236}">
                <a16:creationId xmlns:a16="http://schemas.microsoft.com/office/drawing/2014/main" id="{CDE25F9C-E0D2-49F7-AF2A-84B079BF83FD}"/>
              </a:ext>
            </a:extLst>
          </p:cNvPr>
          <p:cNvCxnSpPr>
            <a:cxnSpLocks/>
          </p:cNvCxnSpPr>
          <p:nvPr userDrawn="1"/>
        </p:nvCxnSpPr>
        <p:spPr>
          <a:xfrm>
            <a:off x="4090842" y="1700725"/>
            <a:ext cx="0" cy="460832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8D2626A-8AFF-43EC-B121-A6080E8BB5E5}"/>
              </a:ext>
            </a:extLst>
          </p:cNvPr>
          <p:cNvCxnSpPr>
            <a:cxnSpLocks/>
          </p:cNvCxnSpPr>
          <p:nvPr userDrawn="1"/>
        </p:nvCxnSpPr>
        <p:spPr>
          <a:xfrm>
            <a:off x="8101094" y="1700725"/>
            <a:ext cx="0" cy="4608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4">
            <a:extLst>
              <a:ext uri="{FF2B5EF4-FFF2-40B4-BE49-F238E27FC236}">
                <a16:creationId xmlns:a16="http://schemas.microsoft.com/office/drawing/2014/main" id="{D29E444F-8C61-4ED4-BA35-7C10B4B71D3C}"/>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15" name="Straight Connector 14">
            <a:extLst>
              <a:ext uri="{FF2B5EF4-FFF2-40B4-BE49-F238E27FC236}">
                <a16:creationId xmlns:a16="http://schemas.microsoft.com/office/drawing/2014/main" id="{464B0A0A-3801-45DD-BE5D-EA556A539A9D}"/>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6" name="Text Placeholder 9">
            <a:extLst>
              <a:ext uri="{FF2B5EF4-FFF2-40B4-BE49-F238E27FC236}">
                <a16:creationId xmlns:a16="http://schemas.microsoft.com/office/drawing/2014/main" id="{1E718912-C1EA-4274-BA35-66598C1ECD7B}"/>
              </a:ext>
            </a:extLst>
          </p:cNvPr>
          <p:cNvSpPr>
            <a:spLocks noGrp="1"/>
          </p:cNvSpPr>
          <p:nvPr>
            <p:ph type="body" sz="quarter" idx="2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23" name="TextBox 22">
            <a:extLst>
              <a:ext uri="{FF2B5EF4-FFF2-40B4-BE49-F238E27FC236}">
                <a16:creationId xmlns:a16="http://schemas.microsoft.com/office/drawing/2014/main" id="{546D0781-0707-46FD-A81D-9D3995A205C0}"/>
              </a:ext>
            </a:extLst>
          </p:cNvPr>
          <p:cNvSpPr txBox="1"/>
          <p:nvPr userDrawn="1"/>
        </p:nvSpPr>
        <p:spPr>
          <a:xfrm>
            <a:off x="470831" y="6416044"/>
            <a:ext cx="3620007"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38761713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meline Graphic (Horizontal +3)">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76D5BC8B-B021-42FD-8EFA-8B3D99538FDF}"/>
              </a:ext>
            </a:extLst>
          </p:cNvPr>
          <p:cNvSpPr/>
          <p:nvPr/>
        </p:nvSpPr>
        <p:spPr>
          <a:xfrm>
            <a:off x="3319293" y="32813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5379670" y="44435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7440047" y="32813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6986472" y="4066521"/>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4872263" y="4131443"/>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3985293" y="502695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3985293" y="528313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3985293" y="553930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6045670" y="357138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6045670" y="382756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6045670" y="408373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8106047" y="49622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8106047" y="52184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8106047" y="5474653"/>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40" name="Text Placeholder 44">
            <a:extLst>
              <a:ext uri="{FF2B5EF4-FFF2-40B4-BE49-F238E27FC236}">
                <a16:creationId xmlns:a16="http://schemas.microsoft.com/office/drawing/2014/main" id="{6B0BF8C6-FADA-4F5D-96F0-FCBFEEE1D069}"/>
              </a:ext>
            </a:extLst>
          </p:cNvPr>
          <p:cNvSpPr>
            <a:spLocks noGrp="1"/>
          </p:cNvSpPr>
          <p:nvPr>
            <p:ph type="body" sz="quarter" idx="13"/>
          </p:nvPr>
        </p:nvSpPr>
        <p:spPr>
          <a:xfrm>
            <a:off x="4255780" y="1428337"/>
            <a:ext cx="3687781" cy="1949442"/>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1" name="Text Placeholder 3">
            <a:extLst>
              <a:ext uri="{FF2B5EF4-FFF2-40B4-BE49-F238E27FC236}">
                <a16:creationId xmlns:a16="http://schemas.microsoft.com/office/drawing/2014/main" id="{EE15733C-2BE3-4E88-BD7A-C7ADF64361E1}"/>
              </a:ext>
            </a:extLst>
          </p:cNvPr>
          <p:cNvSpPr>
            <a:spLocks noGrp="1"/>
          </p:cNvSpPr>
          <p:nvPr>
            <p:ph type="body" sz="quarter" idx="12" hasCustomPrompt="1"/>
          </p:nvPr>
        </p:nvSpPr>
        <p:spPr>
          <a:xfrm>
            <a:off x="4255781" y="1446560"/>
            <a:ext cx="697220" cy="517708"/>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42" name="Text Placeholder 47">
            <a:extLst>
              <a:ext uri="{FF2B5EF4-FFF2-40B4-BE49-F238E27FC236}">
                <a16:creationId xmlns:a16="http://schemas.microsoft.com/office/drawing/2014/main" id="{4C9638E9-207A-4EE1-A11E-06558A40F09A}"/>
              </a:ext>
            </a:extLst>
          </p:cNvPr>
          <p:cNvSpPr>
            <a:spLocks noGrp="1"/>
          </p:cNvSpPr>
          <p:nvPr>
            <p:ph type="body" sz="quarter" idx="16"/>
          </p:nvPr>
        </p:nvSpPr>
        <p:spPr>
          <a:xfrm>
            <a:off x="536545" y="2976121"/>
            <a:ext cx="2598737" cy="3066094"/>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3" name="Text Placeholder 3">
            <a:extLst>
              <a:ext uri="{FF2B5EF4-FFF2-40B4-BE49-F238E27FC236}">
                <a16:creationId xmlns:a16="http://schemas.microsoft.com/office/drawing/2014/main" id="{D8AB6298-A455-4B64-9CFA-6EACDE53EAAF}"/>
              </a:ext>
            </a:extLst>
          </p:cNvPr>
          <p:cNvSpPr>
            <a:spLocks noGrp="1"/>
          </p:cNvSpPr>
          <p:nvPr>
            <p:ph type="body" sz="quarter" idx="17" hasCustomPrompt="1"/>
          </p:nvPr>
        </p:nvSpPr>
        <p:spPr>
          <a:xfrm>
            <a:off x="568188" y="2999355"/>
            <a:ext cx="753004" cy="572030"/>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44" name="Text Placeholder 49">
            <a:extLst>
              <a:ext uri="{FF2B5EF4-FFF2-40B4-BE49-F238E27FC236}">
                <a16:creationId xmlns:a16="http://schemas.microsoft.com/office/drawing/2014/main" id="{D57FD8A4-653D-4DA9-958B-5CCDFAF395C1}"/>
              </a:ext>
            </a:extLst>
          </p:cNvPr>
          <p:cNvSpPr>
            <a:spLocks noGrp="1"/>
          </p:cNvSpPr>
          <p:nvPr>
            <p:ph type="body" sz="quarter" idx="18"/>
          </p:nvPr>
        </p:nvSpPr>
        <p:spPr>
          <a:xfrm>
            <a:off x="8988747" y="2976121"/>
            <a:ext cx="2598737" cy="3066099"/>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5" name="Text Placeholder 3">
            <a:extLst>
              <a:ext uri="{FF2B5EF4-FFF2-40B4-BE49-F238E27FC236}">
                <a16:creationId xmlns:a16="http://schemas.microsoft.com/office/drawing/2014/main" id="{1B8CA74E-5509-409D-A018-AB81CD768CED}"/>
              </a:ext>
            </a:extLst>
          </p:cNvPr>
          <p:cNvSpPr>
            <a:spLocks noGrp="1"/>
          </p:cNvSpPr>
          <p:nvPr>
            <p:ph type="body" sz="quarter" idx="19" hasCustomPrompt="1"/>
          </p:nvPr>
        </p:nvSpPr>
        <p:spPr>
          <a:xfrm>
            <a:off x="9020390" y="2999354"/>
            <a:ext cx="753004" cy="572030"/>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46" name="Picture Placeholder 54">
            <a:extLst>
              <a:ext uri="{FF2B5EF4-FFF2-40B4-BE49-F238E27FC236}">
                <a16:creationId xmlns:a16="http://schemas.microsoft.com/office/drawing/2014/main" id="{FDFA3738-B531-43A2-81FB-E0976DB54AA0}"/>
              </a:ext>
            </a:extLst>
          </p:cNvPr>
          <p:cNvSpPr>
            <a:spLocks noGrp="1" noChangeAspect="1"/>
          </p:cNvSpPr>
          <p:nvPr>
            <p:ph type="pic" sz="quarter" idx="22" hasCustomPrompt="1"/>
          </p:nvPr>
        </p:nvSpPr>
        <p:spPr>
          <a:xfrm>
            <a:off x="3536171" y="3495201"/>
            <a:ext cx="1008000" cy="1008000"/>
          </a:xfrm>
          <a:prstGeom prst="ellipse">
            <a:avLst/>
          </a:prstGeom>
        </p:spPr>
        <p:txBody>
          <a:bodyPr/>
          <a:lstStyle>
            <a:lvl1pPr marL="0" indent="0">
              <a:buNone/>
              <a:defRPr sz="1200" b="0"/>
            </a:lvl1pPr>
          </a:lstStyle>
          <a:p>
            <a:r>
              <a:rPr lang="en-GB"/>
              <a:t>Icon or Picture</a:t>
            </a:r>
          </a:p>
        </p:txBody>
      </p:sp>
      <p:sp>
        <p:nvSpPr>
          <p:cNvPr id="47" name="Picture Placeholder 54">
            <a:extLst>
              <a:ext uri="{FF2B5EF4-FFF2-40B4-BE49-F238E27FC236}">
                <a16:creationId xmlns:a16="http://schemas.microsoft.com/office/drawing/2014/main" id="{2E3EF5EC-D163-4C6D-841C-4F4F93EA2085}"/>
              </a:ext>
            </a:extLst>
          </p:cNvPr>
          <p:cNvSpPr>
            <a:spLocks noGrp="1" noChangeAspect="1"/>
          </p:cNvSpPr>
          <p:nvPr>
            <p:ph type="pic" sz="quarter" idx="23" hasCustomPrompt="1"/>
          </p:nvPr>
        </p:nvSpPr>
        <p:spPr>
          <a:xfrm>
            <a:off x="7656198" y="3503711"/>
            <a:ext cx="1008000" cy="1008000"/>
          </a:xfrm>
          <a:prstGeom prst="ellipse">
            <a:avLst/>
          </a:prstGeom>
        </p:spPr>
        <p:txBody>
          <a:bodyPr/>
          <a:lstStyle>
            <a:lvl1pPr marL="0" indent="0">
              <a:buNone/>
              <a:defRPr sz="1200" b="0"/>
            </a:lvl1pPr>
          </a:lstStyle>
          <a:p>
            <a:r>
              <a:rPr lang="en-GB"/>
              <a:t>Icon or Picture</a:t>
            </a:r>
          </a:p>
        </p:txBody>
      </p:sp>
      <p:sp>
        <p:nvSpPr>
          <p:cNvPr id="48" name="Picture Placeholder 54">
            <a:extLst>
              <a:ext uri="{FF2B5EF4-FFF2-40B4-BE49-F238E27FC236}">
                <a16:creationId xmlns:a16="http://schemas.microsoft.com/office/drawing/2014/main" id="{4EF85177-AA87-46FF-BCB1-DDA449A877B7}"/>
              </a:ext>
            </a:extLst>
          </p:cNvPr>
          <p:cNvSpPr>
            <a:spLocks noGrp="1" noChangeAspect="1"/>
          </p:cNvSpPr>
          <p:nvPr>
            <p:ph type="pic" sz="quarter" idx="24" hasCustomPrompt="1"/>
          </p:nvPr>
        </p:nvSpPr>
        <p:spPr>
          <a:xfrm>
            <a:off x="5589201" y="4662357"/>
            <a:ext cx="1008000" cy="1008000"/>
          </a:xfrm>
          <a:prstGeom prst="ellipse">
            <a:avLst/>
          </a:prstGeom>
        </p:spPr>
        <p:txBody>
          <a:bodyPr/>
          <a:lstStyle>
            <a:lvl1pPr marL="0" indent="0">
              <a:buNone/>
              <a:defRPr sz="1200" b="0"/>
            </a:lvl1pPr>
          </a:lstStyle>
          <a:p>
            <a:r>
              <a:rPr lang="en-GB"/>
              <a:t>Icon or Picture</a:t>
            </a:r>
          </a:p>
        </p:txBody>
      </p:sp>
      <p:sp>
        <p:nvSpPr>
          <p:cNvPr id="4" name="TextBox 3">
            <a:extLst>
              <a:ext uri="{FF2B5EF4-FFF2-40B4-BE49-F238E27FC236}">
                <a16:creationId xmlns:a16="http://schemas.microsoft.com/office/drawing/2014/main" id="{6334BA4D-EF18-4332-A3C4-6668DB528CEA}"/>
              </a:ext>
            </a:extLst>
          </p:cNvPr>
          <p:cNvSpPr txBox="1"/>
          <p:nvPr userDrawn="1"/>
        </p:nvSpPr>
        <p:spPr>
          <a:xfrm>
            <a:off x="470831" y="6476240"/>
            <a:ext cx="3723481"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
        <p:nvSpPr>
          <p:cNvPr id="50" name="Text Placeholder 14">
            <a:extLst>
              <a:ext uri="{FF2B5EF4-FFF2-40B4-BE49-F238E27FC236}">
                <a16:creationId xmlns:a16="http://schemas.microsoft.com/office/drawing/2014/main" id="{BAF26BD1-EF3D-4562-898E-D877D0CA8A45}"/>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51" name="Text Placeholder 9">
            <a:extLst>
              <a:ext uri="{FF2B5EF4-FFF2-40B4-BE49-F238E27FC236}">
                <a16:creationId xmlns:a16="http://schemas.microsoft.com/office/drawing/2014/main" id="{681CA307-7973-4971-8C28-2AADE9359F99}"/>
              </a:ext>
            </a:extLst>
          </p:cNvPr>
          <p:cNvSpPr>
            <a:spLocks noGrp="1"/>
          </p:cNvSpPr>
          <p:nvPr>
            <p:ph type="body" sz="quarter" idx="25"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12068063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meline Graphic (Horizontal +4)">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B27A43-CF4F-4319-BBC4-28C497E99453}"/>
              </a:ext>
            </a:extLst>
          </p:cNvPr>
          <p:cNvGrpSpPr/>
          <p:nvPr userDrawn="1"/>
        </p:nvGrpSpPr>
        <p:grpSpPr>
          <a:xfrm>
            <a:off x="1956159" y="2604008"/>
            <a:ext cx="7621131" cy="2602200"/>
            <a:chOff x="1270359" y="2649898"/>
            <a:chExt cx="7621131" cy="2602200"/>
          </a:xfrm>
        </p:grpSpPr>
        <p:sp>
          <p:nvSpPr>
            <p:cNvPr id="16" name="Oval 15">
              <a:extLst>
                <a:ext uri="{FF2B5EF4-FFF2-40B4-BE49-F238E27FC236}">
                  <a16:creationId xmlns:a16="http://schemas.microsoft.com/office/drawing/2014/main" id="{76D5BC8B-B021-42FD-8EFA-8B3D99538FDF}"/>
                </a:ext>
              </a:extLst>
            </p:cNvPr>
            <p:cNvSpPr/>
            <p:nvPr/>
          </p:nvSpPr>
          <p:spPr>
            <a:xfrm>
              <a:off x="1270359" y="26498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7" name="Oval 16">
              <a:extLst>
                <a:ext uri="{FF2B5EF4-FFF2-40B4-BE49-F238E27FC236}">
                  <a16:creationId xmlns:a16="http://schemas.microsoft.com/office/drawing/2014/main" id="{F60E37D4-1ED2-476A-8542-0D826A6FA975}"/>
                </a:ext>
              </a:extLst>
            </p:cNvPr>
            <p:cNvSpPr/>
            <p:nvPr/>
          </p:nvSpPr>
          <p:spPr>
            <a:xfrm>
              <a:off x="7451490" y="38120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3330736" y="38120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5391113" y="26498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4937538" y="3435059"/>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2823329" y="3499981"/>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4" name="Freeform: Shape 23">
              <a:extLst>
                <a:ext uri="{FF2B5EF4-FFF2-40B4-BE49-F238E27FC236}">
                  <a16:creationId xmlns:a16="http://schemas.microsoft.com/office/drawing/2014/main" id="{F142B12F-6A83-431D-B292-FC48C693A26E}"/>
                </a:ext>
              </a:extLst>
            </p:cNvPr>
            <p:cNvSpPr/>
            <p:nvPr/>
          </p:nvSpPr>
          <p:spPr>
            <a:xfrm rot="7256913">
              <a:off x="7052725" y="3436780"/>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1936359" y="439549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1936359" y="465166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1936359" y="490784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3996736" y="293992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3996736" y="31960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3996736" y="34522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6057113" y="4330837"/>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6057113" y="458701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6057113" y="484319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7" name="Oval 36">
              <a:extLst>
                <a:ext uri="{FF2B5EF4-FFF2-40B4-BE49-F238E27FC236}">
                  <a16:creationId xmlns:a16="http://schemas.microsoft.com/office/drawing/2014/main" id="{37B22537-3BBF-47E5-BF7E-B278E77FD3BE}"/>
                </a:ext>
              </a:extLst>
            </p:cNvPr>
            <p:cNvSpPr/>
            <p:nvPr/>
          </p:nvSpPr>
          <p:spPr>
            <a:xfrm>
              <a:off x="8117490" y="293992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8" name="Oval 37">
              <a:extLst>
                <a:ext uri="{FF2B5EF4-FFF2-40B4-BE49-F238E27FC236}">
                  <a16:creationId xmlns:a16="http://schemas.microsoft.com/office/drawing/2014/main" id="{7C1A8FC8-D72A-4BB8-A16C-A2FE39FB2CDB}"/>
                </a:ext>
              </a:extLst>
            </p:cNvPr>
            <p:cNvSpPr/>
            <p:nvPr/>
          </p:nvSpPr>
          <p:spPr>
            <a:xfrm>
              <a:off x="8117490" y="31960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9" name="Oval 38">
              <a:extLst>
                <a:ext uri="{FF2B5EF4-FFF2-40B4-BE49-F238E27FC236}">
                  <a16:creationId xmlns:a16="http://schemas.microsoft.com/office/drawing/2014/main" id="{23AC569B-6B08-4E36-82D8-91AAABCB6E0C}"/>
                </a:ext>
              </a:extLst>
            </p:cNvPr>
            <p:cNvSpPr/>
            <p:nvPr/>
          </p:nvSpPr>
          <p:spPr>
            <a:xfrm>
              <a:off x="8117490" y="34522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grpSp>
      <p:sp>
        <p:nvSpPr>
          <p:cNvPr id="60" name="Text Placeholder 44">
            <a:extLst>
              <a:ext uri="{FF2B5EF4-FFF2-40B4-BE49-F238E27FC236}">
                <a16:creationId xmlns:a16="http://schemas.microsoft.com/office/drawing/2014/main" id="{0F0095DD-0989-439E-A599-3FCED928C48D}"/>
              </a:ext>
            </a:extLst>
          </p:cNvPr>
          <p:cNvSpPr>
            <a:spLocks noGrp="1"/>
          </p:cNvSpPr>
          <p:nvPr>
            <p:ph type="body" sz="quarter" idx="13"/>
          </p:nvPr>
        </p:nvSpPr>
        <p:spPr>
          <a:xfrm>
            <a:off x="3539596"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1" name="Text Placeholder 3">
            <a:extLst>
              <a:ext uri="{FF2B5EF4-FFF2-40B4-BE49-F238E27FC236}">
                <a16:creationId xmlns:a16="http://schemas.microsoft.com/office/drawing/2014/main" id="{CF45C975-33F2-41B6-99AF-6D4571CBF4D2}"/>
              </a:ext>
            </a:extLst>
          </p:cNvPr>
          <p:cNvSpPr>
            <a:spLocks noGrp="1"/>
          </p:cNvSpPr>
          <p:nvPr>
            <p:ph type="body" sz="quarter" idx="12" hasCustomPrompt="1"/>
          </p:nvPr>
        </p:nvSpPr>
        <p:spPr>
          <a:xfrm>
            <a:off x="3571239"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62" name="Text Placeholder 45">
            <a:extLst>
              <a:ext uri="{FF2B5EF4-FFF2-40B4-BE49-F238E27FC236}">
                <a16:creationId xmlns:a16="http://schemas.microsoft.com/office/drawing/2014/main" id="{E97B645B-6161-42E7-AB15-B072B30DFCC7}"/>
              </a:ext>
            </a:extLst>
          </p:cNvPr>
          <p:cNvSpPr>
            <a:spLocks noGrp="1"/>
          </p:cNvSpPr>
          <p:nvPr>
            <p:ph type="body" sz="quarter" idx="14"/>
          </p:nvPr>
        </p:nvSpPr>
        <p:spPr>
          <a:xfrm>
            <a:off x="7713135"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3" name="Text Placeholder 3">
            <a:extLst>
              <a:ext uri="{FF2B5EF4-FFF2-40B4-BE49-F238E27FC236}">
                <a16:creationId xmlns:a16="http://schemas.microsoft.com/office/drawing/2014/main" id="{F71BF8C7-F1B6-46EC-BF78-06D5B09CF0B4}"/>
              </a:ext>
            </a:extLst>
          </p:cNvPr>
          <p:cNvSpPr>
            <a:spLocks noGrp="1"/>
          </p:cNvSpPr>
          <p:nvPr>
            <p:ph type="body" sz="quarter" idx="15" hasCustomPrompt="1"/>
          </p:nvPr>
        </p:nvSpPr>
        <p:spPr>
          <a:xfrm>
            <a:off x="7744778"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04</a:t>
            </a:r>
          </a:p>
        </p:txBody>
      </p:sp>
      <p:sp>
        <p:nvSpPr>
          <p:cNvPr id="64" name="Text Placeholder 47">
            <a:extLst>
              <a:ext uri="{FF2B5EF4-FFF2-40B4-BE49-F238E27FC236}">
                <a16:creationId xmlns:a16="http://schemas.microsoft.com/office/drawing/2014/main" id="{0AE0D14A-2620-4BDB-8DAC-6FC6696507CB}"/>
              </a:ext>
            </a:extLst>
          </p:cNvPr>
          <p:cNvSpPr>
            <a:spLocks noGrp="1"/>
          </p:cNvSpPr>
          <p:nvPr>
            <p:ph type="body" sz="quarter" idx="16"/>
          </p:nvPr>
        </p:nvSpPr>
        <p:spPr>
          <a:xfrm>
            <a:off x="1725506" y="5032587"/>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5" name="Text Placeholder 3">
            <a:extLst>
              <a:ext uri="{FF2B5EF4-FFF2-40B4-BE49-F238E27FC236}">
                <a16:creationId xmlns:a16="http://schemas.microsoft.com/office/drawing/2014/main" id="{308B4211-779B-4EEC-8B11-3123722E5299}"/>
              </a:ext>
            </a:extLst>
          </p:cNvPr>
          <p:cNvSpPr>
            <a:spLocks noGrp="1"/>
          </p:cNvSpPr>
          <p:nvPr>
            <p:ph type="body" sz="quarter" idx="17" hasCustomPrompt="1"/>
          </p:nvPr>
        </p:nvSpPr>
        <p:spPr>
          <a:xfrm>
            <a:off x="1757149" y="5055820"/>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66" name="Text Placeholder 49">
            <a:extLst>
              <a:ext uri="{FF2B5EF4-FFF2-40B4-BE49-F238E27FC236}">
                <a16:creationId xmlns:a16="http://schemas.microsoft.com/office/drawing/2014/main" id="{00269CDB-BF47-4FD2-B2AE-6F7DC0331975}"/>
              </a:ext>
            </a:extLst>
          </p:cNvPr>
          <p:cNvSpPr>
            <a:spLocks noGrp="1"/>
          </p:cNvSpPr>
          <p:nvPr>
            <p:ph type="body" sz="quarter" idx="18"/>
          </p:nvPr>
        </p:nvSpPr>
        <p:spPr>
          <a:xfrm>
            <a:off x="5647661" y="4959709"/>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7" name="Text Placeholder 3">
            <a:extLst>
              <a:ext uri="{FF2B5EF4-FFF2-40B4-BE49-F238E27FC236}">
                <a16:creationId xmlns:a16="http://schemas.microsoft.com/office/drawing/2014/main" id="{696B40C2-C38F-4085-BA54-2750DB2A8189}"/>
              </a:ext>
            </a:extLst>
          </p:cNvPr>
          <p:cNvSpPr>
            <a:spLocks noGrp="1"/>
          </p:cNvSpPr>
          <p:nvPr>
            <p:ph type="body" sz="quarter" idx="19" hasCustomPrompt="1"/>
          </p:nvPr>
        </p:nvSpPr>
        <p:spPr>
          <a:xfrm>
            <a:off x="5679304" y="4982942"/>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68" name="Picture Placeholder 54">
            <a:extLst>
              <a:ext uri="{FF2B5EF4-FFF2-40B4-BE49-F238E27FC236}">
                <a16:creationId xmlns:a16="http://schemas.microsoft.com/office/drawing/2014/main" id="{FD2AF494-CD17-477E-9211-1B2C0922DAC1}"/>
              </a:ext>
            </a:extLst>
          </p:cNvPr>
          <p:cNvSpPr>
            <a:spLocks noGrp="1" noChangeAspect="1"/>
          </p:cNvSpPr>
          <p:nvPr>
            <p:ph type="pic" sz="quarter" idx="22" hasCustomPrompt="1"/>
          </p:nvPr>
        </p:nvSpPr>
        <p:spPr>
          <a:xfrm>
            <a:off x="2162802" y="2823563"/>
            <a:ext cx="1008000" cy="1008000"/>
          </a:xfrm>
          <a:prstGeom prst="ellipse">
            <a:avLst/>
          </a:prstGeom>
        </p:spPr>
        <p:txBody>
          <a:bodyPr/>
          <a:lstStyle>
            <a:lvl1pPr marL="0" indent="0">
              <a:buNone/>
              <a:defRPr sz="1200" b="0"/>
            </a:lvl1pPr>
          </a:lstStyle>
          <a:p>
            <a:r>
              <a:rPr lang="en-GB"/>
              <a:t>Icon or Picture</a:t>
            </a:r>
          </a:p>
        </p:txBody>
      </p:sp>
      <p:sp>
        <p:nvSpPr>
          <p:cNvPr id="69" name="Picture Placeholder 54">
            <a:extLst>
              <a:ext uri="{FF2B5EF4-FFF2-40B4-BE49-F238E27FC236}">
                <a16:creationId xmlns:a16="http://schemas.microsoft.com/office/drawing/2014/main" id="{B94333D8-FEC2-4343-95ED-412AD3A23AEE}"/>
              </a:ext>
            </a:extLst>
          </p:cNvPr>
          <p:cNvSpPr>
            <a:spLocks noGrp="1" noChangeAspect="1"/>
          </p:cNvSpPr>
          <p:nvPr>
            <p:ph type="pic" sz="quarter" idx="23" hasCustomPrompt="1"/>
          </p:nvPr>
        </p:nvSpPr>
        <p:spPr>
          <a:xfrm>
            <a:off x="6291296" y="2823606"/>
            <a:ext cx="1008000" cy="1008000"/>
          </a:xfrm>
          <a:prstGeom prst="ellipse">
            <a:avLst/>
          </a:prstGeom>
        </p:spPr>
        <p:txBody>
          <a:bodyPr/>
          <a:lstStyle>
            <a:lvl1pPr marL="0" indent="0">
              <a:buNone/>
              <a:defRPr sz="1200" b="0"/>
            </a:lvl1pPr>
          </a:lstStyle>
          <a:p>
            <a:r>
              <a:rPr lang="en-GB"/>
              <a:t>Icon or Picture</a:t>
            </a:r>
          </a:p>
        </p:txBody>
      </p:sp>
      <p:sp>
        <p:nvSpPr>
          <p:cNvPr id="70" name="Picture Placeholder 54">
            <a:extLst>
              <a:ext uri="{FF2B5EF4-FFF2-40B4-BE49-F238E27FC236}">
                <a16:creationId xmlns:a16="http://schemas.microsoft.com/office/drawing/2014/main" id="{87200548-9C35-4C92-9C05-F167B52E8D6D}"/>
              </a:ext>
            </a:extLst>
          </p:cNvPr>
          <p:cNvSpPr>
            <a:spLocks noGrp="1" noChangeAspect="1"/>
          </p:cNvSpPr>
          <p:nvPr>
            <p:ph type="pic" sz="quarter" idx="24" hasCustomPrompt="1"/>
          </p:nvPr>
        </p:nvSpPr>
        <p:spPr>
          <a:xfrm>
            <a:off x="4232766" y="3990719"/>
            <a:ext cx="1008000" cy="1008000"/>
          </a:xfrm>
          <a:prstGeom prst="ellipse">
            <a:avLst/>
          </a:prstGeom>
        </p:spPr>
        <p:txBody>
          <a:bodyPr/>
          <a:lstStyle>
            <a:lvl1pPr marL="0" indent="0">
              <a:buNone/>
              <a:defRPr sz="1200" b="0"/>
            </a:lvl1pPr>
          </a:lstStyle>
          <a:p>
            <a:r>
              <a:rPr lang="en-GB"/>
              <a:t>Icon or Picture</a:t>
            </a:r>
          </a:p>
        </p:txBody>
      </p:sp>
      <p:sp>
        <p:nvSpPr>
          <p:cNvPr id="71" name="Picture Placeholder 54">
            <a:extLst>
              <a:ext uri="{FF2B5EF4-FFF2-40B4-BE49-F238E27FC236}">
                <a16:creationId xmlns:a16="http://schemas.microsoft.com/office/drawing/2014/main" id="{89EE9B12-C63F-4879-8109-9B6AEFC33093}"/>
              </a:ext>
            </a:extLst>
          </p:cNvPr>
          <p:cNvSpPr>
            <a:spLocks noGrp="1" noChangeAspect="1"/>
          </p:cNvSpPr>
          <p:nvPr>
            <p:ph type="pic" sz="quarter" idx="25" hasCustomPrompt="1"/>
          </p:nvPr>
        </p:nvSpPr>
        <p:spPr>
          <a:xfrm>
            <a:off x="8353294" y="3982445"/>
            <a:ext cx="1008000" cy="1008000"/>
          </a:xfrm>
          <a:prstGeom prst="ellipse">
            <a:avLst/>
          </a:prstGeom>
        </p:spPr>
        <p:txBody>
          <a:bodyPr/>
          <a:lstStyle>
            <a:lvl1pPr marL="0" indent="0">
              <a:buNone/>
              <a:defRPr sz="1200" b="0"/>
            </a:lvl1pPr>
          </a:lstStyle>
          <a:p>
            <a:r>
              <a:rPr lang="en-GB"/>
              <a:t>Icon or Picture</a:t>
            </a:r>
          </a:p>
        </p:txBody>
      </p:sp>
      <p:sp>
        <p:nvSpPr>
          <p:cNvPr id="9" name="TextBox 8">
            <a:extLst>
              <a:ext uri="{FF2B5EF4-FFF2-40B4-BE49-F238E27FC236}">
                <a16:creationId xmlns:a16="http://schemas.microsoft.com/office/drawing/2014/main" id="{C313D933-1BB7-4D36-A0AF-EC3BA1DEA160}"/>
              </a:ext>
            </a:extLst>
          </p:cNvPr>
          <p:cNvSpPr txBox="1"/>
          <p:nvPr userDrawn="1"/>
        </p:nvSpPr>
        <p:spPr>
          <a:xfrm>
            <a:off x="470832" y="6476240"/>
            <a:ext cx="3709478"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
        <p:nvSpPr>
          <p:cNvPr id="73" name="Text Placeholder 14">
            <a:extLst>
              <a:ext uri="{FF2B5EF4-FFF2-40B4-BE49-F238E27FC236}">
                <a16:creationId xmlns:a16="http://schemas.microsoft.com/office/drawing/2014/main" id="{AE4286BE-4970-4309-A663-7404DB62CCD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74" name="Text Placeholder 9">
            <a:extLst>
              <a:ext uri="{FF2B5EF4-FFF2-40B4-BE49-F238E27FC236}">
                <a16:creationId xmlns:a16="http://schemas.microsoft.com/office/drawing/2014/main" id="{6D1A166E-0DDC-413C-8DA6-5A4169AE1CD4}"/>
              </a:ext>
            </a:extLst>
          </p:cNvPr>
          <p:cNvSpPr>
            <a:spLocks noGrp="1"/>
          </p:cNvSpPr>
          <p:nvPr>
            <p:ph type="body" sz="quarter" idx="26"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28900187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meline Graphic (Horizontal +5)">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45" name="Text Placeholder 44">
            <a:extLst>
              <a:ext uri="{FF2B5EF4-FFF2-40B4-BE49-F238E27FC236}">
                <a16:creationId xmlns:a16="http://schemas.microsoft.com/office/drawing/2014/main" id="{7523BDFD-0400-4E42-986C-35382A7C1EA8}"/>
              </a:ext>
            </a:extLst>
          </p:cNvPr>
          <p:cNvSpPr>
            <a:spLocks noGrp="1"/>
          </p:cNvSpPr>
          <p:nvPr>
            <p:ph type="body" sz="quarter" idx="13"/>
          </p:nvPr>
        </p:nvSpPr>
        <p:spPr>
          <a:xfrm>
            <a:off x="2709863"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grpSp>
        <p:nvGrpSpPr>
          <p:cNvPr id="10" name="Group 9">
            <a:extLst>
              <a:ext uri="{FF2B5EF4-FFF2-40B4-BE49-F238E27FC236}">
                <a16:creationId xmlns:a16="http://schemas.microsoft.com/office/drawing/2014/main" id="{FD624A70-69DC-4DA0-88C9-1A76CC813E0E}"/>
              </a:ext>
            </a:extLst>
          </p:cNvPr>
          <p:cNvGrpSpPr/>
          <p:nvPr/>
        </p:nvGrpSpPr>
        <p:grpSpPr>
          <a:xfrm>
            <a:off x="1270359" y="2649898"/>
            <a:ext cx="9681508" cy="2602200"/>
            <a:chOff x="1255246" y="2052597"/>
            <a:chExt cx="9681508" cy="2602200"/>
          </a:xfrm>
        </p:grpSpPr>
        <p:sp>
          <p:nvSpPr>
            <p:cNvPr id="16" name="Oval 15">
              <a:extLst>
                <a:ext uri="{FF2B5EF4-FFF2-40B4-BE49-F238E27FC236}">
                  <a16:creationId xmlns:a16="http://schemas.microsoft.com/office/drawing/2014/main" id="{76D5BC8B-B021-42FD-8EFA-8B3D99538FDF}"/>
                </a:ext>
              </a:extLst>
            </p:cNvPr>
            <p:cNvSpPr/>
            <p:nvPr/>
          </p:nvSpPr>
          <p:spPr>
            <a:xfrm>
              <a:off x="1255246"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7" name="Oval 16">
              <a:extLst>
                <a:ext uri="{FF2B5EF4-FFF2-40B4-BE49-F238E27FC236}">
                  <a16:creationId xmlns:a16="http://schemas.microsoft.com/office/drawing/2014/main" id="{F60E37D4-1ED2-476A-8542-0D826A6FA975}"/>
                </a:ext>
              </a:extLst>
            </p:cNvPr>
            <p:cNvSpPr/>
            <p:nvPr/>
          </p:nvSpPr>
          <p:spPr>
            <a:xfrm>
              <a:off x="7436377" y="32147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3315623" y="32147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9" name="Oval 18">
              <a:extLst>
                <a:ext uri="{FF2B5EF4-FFF2-40B4-BE49-F238E27FC236}">
                  <a16:creationId xmlns:a16="http://schemas.microsoft.com/office/drawing/2014/main" id="{F1B24AD0-79DC-48C3-9726-B227C19ABF17}"/>
                </a:ext>
              </a:extLst>
            </p:cNvPr>
            <p:cNvSpPr/>
            <p:nvPr/>
          </p:nvSpPr>
          <p:spPr>
            <a:xfrm>
              <a:off x="9496754"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5376000"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4922425" y="2837758"/>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2808216" y="2902680"/>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3" name="Freeform: Shape 22">
              <a:extLst>
                <a:ext uri="{FF2B5EF4-FFF2-40B4-BE49-F238E27FC236}">
                  <a16:creationId xmlns:a16="http://schemas.microsoft.com/office/drawing/2014/main" id="{6390BB9E-1823-4873-8B4D-BCEE8B27A102}"/>
                </a:ext>
              </a:extLst>
            </p:cNvPr>
            <p:cNvSpPr/>
            <p:nvPr/>
          </p:nvSpPr>
          <p:spPr>
            <a:xfrm rot="3646342">
              <a:off x="9017365" y="2909204"/>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4" name="Freeform: Shape 23">
              <a:extLst>
                <a:ext uri="{FF2B5EF4-FFF2-40B4-BE49-F238E27FC236}">
                  <a16:creationId xmlns:a16="http://schemas.microsoft.com/office/drawing/2014/main" id="{F142B12F-6A83-431D-B292-FC48C693A26E}"/>
                </a:ext>
              </a:extLst>
            </p:cNvPr>
            <p:cNvSpPr/>
            <p:nvPr/>
          </p:nvSpPr>
          <p:spPr>
            <a:xfrm rot="7256913">
              <a:off x="7037612" y="2839479"/>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1921246" y="379819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1921246" y="405436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1921246" y="431054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3981623" y="234262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3981623" y="259879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3981623" y="28549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6042000" y="373353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6042000" y="3989713"/>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6042000" y="4245890"/>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4" name="Oval 33">
              <a:extLst>
                <a:ext uri="{FF2B5EF4-FFF2-40B4-BE49-F238E27FC236}">
                  <a16:creationId xmlns:a16="http://schemas.microsoft.com/office/drawing/2014/main" id="{A5193ED7-5C45-4295-91B0-E321ADCE3EE8}"/>
                </a:ext>
              </a:extLst>
            </p:cNvPr>
            <p:cNvSpPr/>
            <p:nvPr/>
          </p:nvSpPr>
          <p:spPr>
            <a:xfrm>
              <a:off x="10210570" y="37287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5" name="Oval 34">
              <a:extLst>
                <a:ext uri="{FF2B5EF4-FFF2-40B4-BE49-F238E27FC236}">
                  <a16:creationId xmlns:a16="http://schemas.microsoft.com/office/drawing/2014/main" id="{DCE1165D-25F1-4AD4-B7FD-7A487F5A2125}"/>
                </a:ext>
              </a:extLst>
            </p:cNvPr>
            <p:cNvSpPr/>
            <p:nvPr/>
          </p:nvSpPr>
          <p:spPr>
            <a:xfrm>
              <a:off x="10210570" y="398495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6" name="Oval 35">
              <a:extLst>
                <a:ext uri="{FF2B5EF4-FFF2-40B4-BE49-F238E27FC236}">
                  <a16:creationId xmlns:a16="http://schemas.microsoft.com/office/drawing/2014/main" id="{73F405A5-0BD1-46FE-A9B2-4B6EDB8FE20C}"/>
                </a:ext>
              </a:extLst>
            </p:cNvPr>
            <p:cNvSpPr/>
            <p:nvPr/>
          </p:nvSpPr>
          <p:spPr>
            <a:xfrm>
              <a:off x="10210570" y="424112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7" name="Oval 36">
              <a:extLst>
                <a:ext uri="{FF2B5EF4-FFF2-40B4-BE49-F238E27FC236}">
                  <a16:creationId xmlns:a16="http://schemas.microsoft.com/office/drawing/2014/main" id="{37B22537-3BBF-47E5-BF7E-B278E77FD3BE}"/>
                </a:ext>
              </a:extLst>
            </p:cNvPr>
            <p:cNvSpPr/>
            <p:nvPr/>
          </p:nvSpPr>
          <p:spPr>
            <a:xfrm>
              <a:off x="8102377" y="234262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8" name="Oval 37">
              <a:extLst>
                <a:ext uri="{FF2B5EF4-FFF2-40B4-BE49-F238E27FC236}">
                  <a16:creationId xmlns:a16="http://schemas.microsoft.com/office/drawing/2014/main" id="{7C1A8FC8-D72A-4BB8-A16C-A2FE39FB2CDB}"/>
                </a:ext>
              </a:extLst>
            </p:cNvPr>
            <p:cNvSpPr/>
            <p:nvPr/>
          </p:nvSpPr>
          <p:spPr>
            <a:xfrm>
              <a:off x="8102377" y="259879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9" name="Oval 38">
              <a:extLst>
                <a:ext uri="{FF2B5EF4-FFF2-40B4-BE49-F238E27FC236}">
                  <a16:creationId xmlns:a16="http://schemas.microsoft.com/office/drawing/2014/main" id="{23AC569B-6B08-4E36-82D8-91AAABCB6E0C}"/>
                </a:ext>
              </a:extLst>
            </p:cNvPr>
            <p:cNvSpPr/>
            <p:nvPr/>
          </p:nvSpPr>
          <p:spPr>
            <a:xfrm>
              <a:off x="8102377" y="28549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grpSp>
      <p:sp>
        <p:nvSpPr>
          <p:cNvPr id="4" name="Text Placeholder 3">
            <a:extLst>
              <a:ext uri="{FF2B5EF4-FFF2-40B4-BE49-F238E27FC236}">
                <a16:creationId xmlns:a16="http://schemas.microsoft.com/office/drawing/2014/main" id="{1B08C5A4-CEBE-4313-A655-61BB8741B515}"/>
              </a:ext>
            </a:extLst>
          </p:cNvPr>
          <p:cNvSpPr>
            <a:spLocks noGrp="1"/>
          </p:cNvSpPr>
          <p:nvPr>
            <p:ph type="body" sz="quarter" idx="12" hasCustomPrompt="1"/>
          </p:nvPr>
        </p:nvSpPr>
        <p:spPr>
          <a:xfrm>
            <a:off x="2741506"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46" name="Text Placeholder 45">
            <a:extLst>
              <a:ext uri="{FF2B5EF4-FFF2-40B4-BE49-F238E27FC236}">
                <a16:creationId xmlns:a16="http://schemas.microsoft.com/office/drawing/2014/main" id="{E77D0969-B510-4AE2-A85A-F5D0F33A209B}"/>
              </a:ext>
            </a:extLst>
          </p:cNvPr>
          <p:cNvSpPr>
            <a:spLocks noGrp="1"/>
          </p:cNvSpPr>
          <p:nvPr>
            <p:ph type="body" sz="quarter" idx="14"/>
          </p:nvPr>
        </p:nvSpPr>
        <p:spPr>
          <a:xfrm>
            <a:off x="6883402"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7" name="Text Placeholder 3">
            <a:extLst>
              <a:ext uri="{FF2B5EF4-FFF2-40B4-BE49-F238E27FC236}">
                <a16:creationId xmlns:a16="http://schemas.microsoft.com/office/drawing/2014/main" id="{8B5A20E3-F763-4606-9FC8-9C9AF0CBCB45}"/>
              </a:ext>
            </a:extLst>
          </p:cNvPr>
          <p:cNvSpPr>
            <a:spLocks noGrp="1"/>
          </p:cNvSpPr>
          <p:nvPr>
            <p:ph type="body" sz="quarter" idx="15" hasCustomPrompt="1"/>
          </p:nvPr>
        </p:nvSpPr>
        <p:spPr>
          <a:xfrm>
            <a:off x="6915045"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04</a:t>
            </a:r>
          </a:p>
        </p:txBody>
      </p:sp>
      <p:sp>
        <p:nvSpPr>
          <p:cNvPr id="48" name="Text Placeholder 47">
            <a:extLst>
              <a:ext uri="{FF2B5EF4-FFF2-40B4-BE49-F238E27FC236}">
                <a16:creationId xmlns:a16="http://schemas.microsoft.com/office/drawing/2014/main" id="{AB7E6C7F-F86C-429B-B63E-D8F29B711EBC}"/>
              </a:ext>
            </a:extLst>
          </p:cNvPr>
          <p:cNvSpPr>
            <a:spLocks noGrp="1"/>
          </p:cNvSpPr>
          <p:nvPr>
            <p:ph type="body" sz="quarter" idx="16"/>
          </p:nvPr>
        </p:nvSpPr>
        <p:spPr>
          <a:xfrm>
            <a:off x="895773" y="5032587"/>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9" name="Text Placeholder 3">
            <a:extLst>
              <a:ext uri="{FF2B5EF4-FFF2-40B4-BE49-F238E27FC236}">
                <a16:creationId xmlns:a16="http://schemas.microsoft.com/office/drawing/2014/main" id="{8FD6F84E-7E0C-4E2E-97F5-8162503D114E}"/>
              </a:ext>
            </a:extLst>
          </p:cNvPr>
          <p:cNvSpPr>
            <a:spLocks noGrp="1"/>
          </p:cNvSpPr>
          <p:nvPr>
            <p:ph type="body" sz="quarter" idx="17" hasCustomPrompt="1"/>
          </p:nvPr>
        </p:nvSpPr>
        <p:spPr>
          <a:xfrm>
            <a:off x="927416" y="5055820"/>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50" name="Text Placeholder 49">
            <a:extLst>
              <a:ext uri="{FF2B5EF4-FFF2-40B4-BE49-F238E27FC236}">
                <a16:creationId xmlns:a16="http://schemas.microsoft.com/office/drawing/2014/main" id="{AD9295F2-673B-41B6-B274-8FFBA3DF0374}"/>
              </a:ext>
            </a:extLst>
          </p:cNvPr>
          <p:cNvSpPr>
            <a:spLocks noGrp="1"/>
          </p:cNvSpPr>
          <p:nvPr>
            <p:ph type="body" sz="quarter" idx="18"/>
          </p:nvPr>
        </p:nvSpPr>
        <p:spPr>
          <a:xfrm>
            <a:off x="4817928" y="4959709"/>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51" name="Text Placeholder 3">
            <a:extLst>
              <a:ext uri="{FF2B5EF4-FFF2-40B4-BE49-F238E27FC236}">
                <a16:creationId xmlns:a16="http://schemas.microsoft.com/office/drawing/2014/main" id="{BCDFFAC1-679C-4BEA-8945-D7E9868AE006}"/>
              </a:ext>
            </a:extLst>
          </p:cNvPr>
          <p:cNvSpPr>
            <a:spLocks noGrp="1"/>
          </p:cNvSpPr>
          <p:nvPr>
            <p:ph type="body" sz="quarter" idx="19" hasCustomPrompt="1"/>
          </p:nvPr>
        </p:nvSpPr>
        <p:spPr>
          <a:xfrm>
            <a:off x="4849571" y="4982942"/>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52" name="Text Placeholder 51">
            <a:extLst>
              <a:ext uri="{FF2B5EF4-FFF2-40B4-BE49-F238E27FC236}">
                <a16:creationId xmlns:a16="http://schemas.microsoft.com/office/drawing/2014/main" id="{601AEF65-9B83-4826-A660-61EFDED78D31}"/>
              </a:ext>
            </a:extLst>
          </p:cNvPr>
          <p:cNvSpPr>
            <a:spLocks noGrp="1"/>
          </p:cNvSpPr>
          <p:nvPr>
            <p:ph type="body" sz="quarter" idx="20"/>
          </p:nvPr>
        </p:nvSpPr>
        <p:spPr>
          <a:xfrm>
            <a:off x="8951021" y="4966088"/>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53" name="Text Placeholder 3">
            <a:extLst>
              <a:ext uri="{FF2B5EF4-FFF2-40B4-BE49-F238E27FC236}">
                <a16:creationId xmlns:a16="http://schemas.microsoft.com/office/drawing/2014/main" id="{C355F192-32D8-475E-B004-62FD48E53AB3}"/>
              </a:ext>
            </a:extLst>
          </p:cNvPr>
          <p:cNvSpPr>
            <a:spLocks noGrp="1"/>
          </p:cNvSpPr>
          <p:nvPr>
            <p:ph type="body" sz="quarter" idx="21" hasCustomPrompt="1"/>
          </p:nvPr>
        </p:nvSpPr>
        <p:spPr>
          <a:xfrm>
            <a:off x="8982664" y="4989321"/>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05</a:t>
            </a:r>
          </a:p>
        </p:txBody>
      </p:sp>
      <p:sp>
        <p:nvSpPr>
          <p:cNvPr id="55" name="Picture Placeholder 54">
            <a:extLst>
              <a:ext uri="{FF2B5EF4-FFF2-40B4-BE49-F238E27FC236}">
                <a16:creationId xmlns:a16="http://schemas.microsoft.com/office/drawing/2014/main" id="{6434E756-E849-4C8F-9980-0E40A0D47C8D}"/>
              </a:ext>
            </a:extLst>
          </p:cNvPr>
          <p:cNvSpPr>
            <a:spLocks noGrp="1" noChangeAspect="1"/>
          </p:cNvSpPr>
          <p:nvPr>
            <p:ph type="pic" sz="quarter" idx="22" hasCustomPrompt="1"/>
          </p:nvPr>
        </p:nvSpPr>
        <p:spPr>
          <a:xfrm>
            <a:off x="1476998" y="2865898"/>
            <a:ext cx="1008000" cy="1008000"/>
          </a:xfrm>
          <a:prstGeom prst="ellipse">
            <a:avLst/>
          </a:prstGeom>
        </p:spPr>
        <p:txBody>
          <a:bodyPr/>
          <a:lstStyle>
            <a:lvl1pPr marL="0" indent="0">
              <a:buNone/>
              <a:defRPr sz="1200" b="0"/>
            </a:lvl1pPr>
          </a:lstStyle>
          <a:p>
            <a:r>
              <a:rPr lang="en-GB"/>
              <a:t>Icon or Picture</a:t>
            </a:r>
          </a:p>
        </p:txBody>
      </p:sp>
      <p:sp>
        <p:nvSpPr>
          <p:cNvPr id="56" name="Picture Placeholder 54">
            <a:extLst>
              <a:ext uri="{FF2B5EF4-FFF2-40B4-BE49-F238E27FC236}">
                <a16:creationId xmlns:a16="http://schemas.microsoft.com/office/drawing/2014/main" id="{4200E2C0-FB20-4FE3-B4EA-3B396535E8A6}"/>
              </a:ext>
            </a:extLst>
          </p:cNvPr>
          <p:cNvSpPr>
            <a:spLocks noGrp="1" noChangeAspect="1"/>
          </p:cNvSpPr>
          <p:nvPr>
            <p:ph type="pic" sz="quarter" idx="23" hasCustomPrompt="1"/>
          </p:nvPr>
        </p:nvSpPr>
        <p:spPr>
          <a:xfrm>
            <a:off x="5597025" y="2874408"/>
            <a:ext cx="1008000" cy="1008000"/>
          </a:xfrm>
          <a:prstGeom prst="ellipse">
            <a:avLst/>
          </a:prstGeom>
        </p:spPr>
        <p:txBody>
          <a:bodyPr/>
          <a:lstStyle>
            <a:lvl1pPr marL="0" indent="0">
              <a:buNone/>
              <a:defRPr sz="1200" b="0"/>
            </a:lvl1pPr>
          </a:lstStyle>
          <a:p>
            <a:r>
              <a:rPr lang="en-GB"/>
              <a:t>Icon or Picture</a:t>
            </a:r>
          </a:p>
        </p:txBody>
      </p:sp>
      <p:sp>
        <p:nvSpPr>
          <p:cNvPr id="57" name="Picture Placeholder 54">
            <a:extLst>
              <a:ext uri="{FF2B5EF4-FFF2-40B4-BE49-F238E27FC236}">
                <a16:creationId xmlns:a16="http://schemas.microsoft.com/office/drawing/2014/main" id="{D0CDA781-D7C6-4379-9A00-4BD87758579B}"/>
              </a:ext>
            </a:extLst>
          </p:cNvPr>
          <p:cNvSpPr>
            <a:spLocks noGrp="1" noChangeAspect="1"/>
          </p:cNvSpPr>
          <p:nvPr>
            <p:ph type="pic" sz="quarter" idx="24" hasCustomPrompt="1"/>
          </p:nvPr>
        </p:nvSpPr>
        <p:spPr>
          <a:xfrm>
            <a:off x="3538495" y="4024587"/>
            <a:ext cx="1008000" cy="1008000"/>
          </a:xfrm>
          <a:prstGeom prst="ellipse">
            <a:avLst/>
          </a:prstGeom>
        </p:spPr>
        <p:txBody>
          <a:bodyPr/>
          <a:lstStyle>
            <a:lvl1pPr marL="0" indent="0">
              <a:buNone/>
              <a:defRPr sz="1200" b="0"/>
            </a:lvl1pPr>
          </a:lstStyle>
          <a:p>
            <a:r>
              <a:rPr lang="en-GB"/>
              <a:t>Icon or Picture</a:t>
            </a:r>
          </a:p>
        </p:txBody>
      </p:sp>
      <p:sp>
        <p:nvSpPr>
          <p:cNvPr id="58" name="Picture Placeholder 54">
            <a:extLst>
              <a:ext uri="{FF2B5EF4-FFF2-40B4-BE49-F238E27FC236}">
                <a16:creationId xmlns:a16="http://schemas.microsoft.com/office/drawing/2014/main" id="{CC4F4FC2-4809-4F70-9653-5283FEE7F73B}"/>
              </a:ext>
            </a:extLst>
          </p:cNvPr>
          <p:cNvSpPr>
            <a:spLocks noGrp="1" noChangeAspect="1"/>
          </p:cNvSpPr>
          <p:nvPr>
            <p:ph type="pic" sz="quarter" idx="25" hasCustomPrompt="1"/>
          </p:nvPr>
        </p:nvSpPr>
        <p:spPr>
          <a:xfrm>
            <a:off x="7659023" y="4024780"/>
            <a:ext cx="1008000" cy="1008000"/>
          </a:xfrm>
          <a:prstGeom prst="ellipse">
            <a:avLst/>
          </a:prstGeom>
        </p:spPr>
        <p:txBody>
          <a:bodyPr/>
          <a:lstStyle>
            <a:lvl1pPr marL="0" indent="0">
              <a:buNone/>
              <a:defRPr sz="1200" b="0"/>
            </a:lvl1pPr>
          </a:lstStyle>
          <a:p>
            <a:r>
              <a:rPr lang="en-GB"/>
              <a:t>Icon or Picture</a:t>
            </a:r>
          </a:p>
        </p:txBody>
      </p:sp>
      <p:sp>
        <p:nvSpPr>
          <p:cNvPr id="59" name="Picture Placeholder 54">
            <a:extLst>
              <a:ext uri="{FF2B5EF4-FFF2-40B4-BE49-F238E27FC236}">
                <a16:creationId xmlns:a16="http://schemas.microsoft.com/office/drawing/2014/main" id="{9BED05CB-9911-4950-B766-599E886A258C}"/>
              </a:ext>
            </a:extLst>
          </p:cNvPr>
          <p:cNvSpPr>
            <a:spLocks noGrp="1" noChangeAspect="1"/>
          </p:cNvSpPr>
          <p:nvPr>
            <p:ph type="pic" sz="quarter" idx="26" hasCustomPrompt="1"/>
          </p:nvPr>
        </p:nvSpPr>
        <p:spPr>
          <a:xfrm>
            <a:off x="9727867" y="2865898"/>
            <a:ext cx="1008000" cy="1008000"/>
          </a:xfrm>
          <a:prstGeom prst="ellipse">
            <a:avLst/>
          </a:prstGeom>
        </p:spPr>
        <p:txBody>
          <a:bodyPr/>
          <a:lstStyle>
            <a:lvl1pPr marL="0" indent="0">
              <a:buNone/>
              <a:defRPr sz="1200" b="0"/>
            </a:lvl1pPr>
          </a:lstStyle>
          <a:p>
            <a:r>
              <a:rPr lang="en-GB"/>
              <a:t>Icon or Picture</a:t>
            </a:r>
          </a:p>
        </p:txBody>
      </p:sp>
      <p:sp>
        <p:nvSpPr>
          <p:cNvPr id="61" name="TextBox 60">
            <a:extLst>
              <a:ext uri="{FF2B5EF4-FFF2-40B4-BE49-F238E27FC236}">
                <a16:creationId xmlns:a16="http://schemas.microsoft.com/office/drawing/2014/main" id="{E3A8CE15-3D9D-4A47-B042-5ED67266277E}"/>
              </a:ext>
            </a:extLst>
          </p:cNvPr>
          <p:cNvSpPr txBox="1"/>
          <p:nvPr userDrawn="1"/>
        </p:nvSpPr>
        <p:spPr>
          <a:xfrm>
            <a:off x="470832" y="6476240"/>
            <a:ext cx="3633904"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
        <p:nvSpPr>
          <p:cNvPr id="62" name="Text Placeholder 14">
            <a:extLst>
              <a:ext uri="{FF2B5EF4-FFF2-40B4-BE49-F238E27FC236}">
                <a16:creationId xmlns:a16="http://schemas.microsoft.com/office/drawing/2014/main" id="{B6AB4F89-390E-4C02-AE95-9AA98F5AC4B0}"/>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63" name="Text Placeholder 9">
            <a:extLst>
              <a:ext uri="{FF2B5EF4-FFF2-40B4-BE49-F238E27FC236}">
                <a16:creationId xmlns:a16="http://schemas.microsoft.com/office/drawing/2014/main" id="{35AB5B92-7255-4D30-A3D2-C9FB417C2772}"/>
              </a:ext>
            </a:extLst>
          </p:cNvPr>
          <p:cNvSpPr>
            <a:spLocks noGrp="1"/>
          </p:cNvSpPr>
          <p:nvPr>
            <p:ph type="body" sz="quarter" idx="27"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34865310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slide (Half/Half)">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ext Placeholder 5">
            <a:extLst>
              <a:ext uri="{FF2B5EF4-FFF2-40B4-BE49-F238E27FC236}">
                <a16:creationId xmlns:a16="http://schemas.microsoft.com/office/drawing/2014/main" id="{79283750-2979-41DA-9D76-17EB47F2BF2E}"/>
              </a:ext>
            </a:extLst>
          </p:cNvPr>
          <p:cNvSpPr>
            <a:spLocks noGrp="1"/>
          </p:cNvSpPr>
          <p:nvPr>
            <p:ph type="body" sz="quarter" idx="11" hasCustomPrompt="1"/>
          </p:nvPr>
        </p:nvSpPr>
        <p:spPr>
          <a:xfrm>
            <a:off x="515938" y="2996336"/>
            <a:ext cx="4995176" cy="785255"/>
          </a:xfrm>
          <a:prstGeom prst="rect">
            <a:avLst/>
          </a:prstGeom>
        </p:spPr>
        <p:txBody>
          <a:bodyPr/>
          <a:lstStyle>
            <a:lvl1pPr marL="0" indent="0">
              <a:buNone/>
              <a:defRPr/>
            </a:lvl1pPr>
          </a:lstStyle>
          <a:p>
            <a:pPr algn="ctr"/>
            <a:r>
              <a:rPr lang="en-GB" sz="5400">
                <a:latin typeface="Muli Black" panose="00000A00000000000000" pitchFamily="2" charset="0"/>
              </a:rPr>
              <a:t>Text</a:t>
            </a:r>
          </a:p>
        </p:txBody>
      </p:sp>
      <p:sp>
        <p:nvSpPr>
          <p:cNvPr id="6" name="Text Placeholder 5">
            <a:extLst>
              <a:ext uri="{FF2B5EF4-FFF2-40B4-BE49-F238E27FC236}">
                <a16:creationId xmlns:a16="http://schemas.microsoft.com/office/drawing/2014/main" id="{4E76D7C5-00D0-4EED-A533-9D3036687177}"/>
              </a:ext>
            </a:extLst>
          </p:cNvPr>
          <p:cNvSpPr>
            <a:spLocks noGrp="1"/>
          </p:cNvSpPr>
          <p:nvPr>
            <p:ph type="body" sz="quarter" idx="12" hasCustomPrompt="1"/>
          </p:nvPr>
        </p:nvSpPr>
        <p:spPr>
          <a:xfrm>
            <a:off x="6610591" y="2996335"/>
            <a:ext cx="4995176" cy="785255"/>
          </a:xfrm>
          <a:prstGeom prst="rect">
            <a:avLst/>
          </a:prstGeom>
        </p:spPr>
        <p:txBody>
          <a:bodyPr/>
          <a:lstStyle>
            <a:lvl1pPr marL="0" indent="0">
              <a:buNone/>
              <a:defRPr>
                <a:solidFill>
                  <a:schemeClr val="bg1"/>
                </a:solidFill>
              </a:defRPr>
            </a:lvl1pPr>
          </a:lstStyle>
          <a:p>
            <a:pPr algn="ctr"/>
            <a:r>
              <a:rPr lang="en-GB" sz="5400">
                <a:latin typeface="Muli Black" panose="00000A00000000000000" pitchFamily="2" charset="0"/>
              </a:rPr>
              <a:t>Text</a:t>
            </a:r>
          </a:p>
        </p:txBody>
      </p:sp>
      <p:sp>
        <p:nvSpPr>
          <p:cNvPr id="2" name="TextBox 1">
            <a:extLst>
              <a:ext uri="{FF2B5EF4-FFF2-40B4-BE49-F238E27FC236}">
                <a16:creationId xmlns:a16="http://schemas.microsoft.com/office/drawing/2014/main" id="{C1224268-8363-49C7-B0A1-B36786E0770A}"/>
              </a:ext>
            </a:extLst>
          </p:cNvPr>
          <p:cNvSpPr txBox="1"/>
          <p:nvPr userDrawn="1"/>
        </p:nvSpPr>
        <p:spPr>
          <a:xfrm>
            <a:off x="470831" y="6476240"/>
            <a:ext cx="3703603"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Tree>
    <p:extLst>
      <p:ext uri="{BB962C8B-B14F-4D97-AF65-F5344CB8AC3E}">
        <p14:creationId xmlns:p14="http://schemas.microsoft.com/office/powerpoint/2010/main" val="21037840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870F1A-0403-4384-AFE0-946A7EC98338}"/>
              </a:ext>
            </a:extLst>
          </p:cNvPr>
          <p:cNvSpPr txBox="1"/>
          <p:nvPr userDrawn="1"/>
        </p:nvSpPr>
        <p:spPr>
          <a:xfrm>
            <a:off x="470832" y="6476240"/>
            <a:ext cx="3769864"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Tree>
    <p:extLst>
      <p:ext uri="{BB962C8B-B14F-4D97-AF65-F5344CB8AC3E}">
        <p14:creationId xmlns:p14="http://schemas.microsoft.com/office/powerpoint/2010/main" val="28774191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17D0CEF1-358F-441A-B01E-396C73A504AC}"/>
              </a:ext>
            </a:extLst>
          </p:cNvPr>
          <p:cNvCxnSpPr>
            <a:cxnSpLocks/>
          </p:cNvCxnSpPr>
          <p:nvPr userDrawn="1"/>
        </p:nvCxnSpPr>
        <p:spPr>
          <a:xfrm>
            <a:off x="4551419" y="4296553"/>
            <a:ext cx="970555"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C970AC9-F05A-4182-B3AA-4166AB912063}"/>
              </a:ext>
            </a:extLst>
          </p:cNvPr>
          <p:cNvSpPr txBox="1"/>
          <p:nvPr userDrawn="1"/>
        </p:nvSpPr>
        <p:spPr>
          <a:xfrm>
            <a:off x="6809338" y="3105199"/>
            <a:ext cx="3573101" cy="830997"/>
          </a:xfrm>
          <a:prstGeom prst="rect">
            <a:avLst/>
          </a:prstGeom>
          <a:noFill/>
        </p:spPr>
        <p:txBody>
          <a:bodyPr wrap="square" rtlCol="0">
            <a:spAutoFit/>
          </a:bodyPr>
          <a:lstStyle/>
          <a:p>
            <a:r>
              <a:rPr lang="en-GB" sz="1600">
                <a:solidFill>
                  <a:schemeClr val="bg1"/>
                </a:solidFill>
              </a:rPr>
              <a:t>       </a:t>
            </a:r>
            <a:r>
              <a:rPr lang="en-GB" sz="1600" b="0">
                <a:solidFill>
                  <a:schemeClr val="bg1"/>
                </a:solidFill>
              </a:rPr>
              <a:t>communications@ukpact.co.uk</a:t>
            </a:r>
          </a:p>
          <a:p>
            <a:endParaRPr lang="en-GB" sz="1600" b="0">
              <a:solidFill>
                <a:schemeClr val="bg1"/>
              </a:solidFill>
            </a:endParaRPr>
          </a:p>
          <a:p>
            <a:r>
              <a:rPr lang="en-GB" sz="1600" b="0">
                <a:solidFill>
                  <a:schemeClr val="bg1"/>
                </a:solidFill>
              </a:rPr>
              <a:t>       </a:t>
            </a:r>
            <a:r>
              <a:rPr lang="en-GB" sz="1600" b="0">
                <a:solidFill>
                  <a:schemeClr val="bg1"/>
                </a:solidFill>
                <a:hlinkClick r:id="rId2">
                  <a:extLst>
                    <a:ext uri="{A12FA001-AC4F-418D-AE19-62706E023703}">
                      <ahyp:hlinkClr xmlns:ahyp="http://schemas.microsoft.com/office/drawing/2018/hyperlinkcolor" val="tx"/>
                    </a:ext>
                  </a:extLst>
                </a:hlinkClick>
              </a:rPr>
              <a:t>www.ukpact.co.uk</a:t>
            </a:r>
            <a:r>
              <a:rPr lang="en-GB" sz="1600" b="0">
                <a:solidFill>
                  <a:schemeClr val="bg1"/>
                </a:solidFill>
              </a:rPr>
              <a:t> </a:t>
            </a:r>
          </a:p>
        </p:txBody>
      </p:sp>
      <p:pic>
        <p:nvPicPr>
          <p:cNvPr id="12" name="Graphic 11" descr="Internet">
            <a:extLst>
              <a:ext uri="{FF2B5EF4-FFF2-40B4-BE49-F238E27FC236}">
                <a16:creationId xmlns:a16="http://schemas.microsoft.com/office/drawing/2014/main" id="{BDB86C27-3EB3-49C5-9B52-7B2545710817}"/>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39338" y="3485347"/>
            <a:ext cx="540000" cy="540000"/>
          </a:xfrm>
          <a:prstGeom prst="rect">
            <a:avLst/>
          </a:prstGeom>
        </p:spPr>
      </p:pic>
      <p:pic>
        <p:nvPicPr>
          <p:cNvPr id="14" name="Graphic 13" descr="Envelope">
            <a:extLst>
              <a:ext uri="{FF2B5EF4-FFF2-40B4-BE49-F238E27FC236}">
                <a16:creationId xmlns:a16="http://schemas.microsoft.com/office/drawing/2014/main" id="{75B2D29E-0483-4AB3-8654-342AE08D3E5D}"/>
              </a:ext>
            </a:extLst>
          </p:cNvPr>
          <p:cNvPicPr>
            <a:picLocks noChangeAspect="1"/>
          </p:cNvPicPr>
          <p:nvPr userDrawn="1"/>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39338" y="2995854"/>
            <a:ext cx="540000" cy="540000"/>
          </a:xfrm>
          <a:prstGeom prst="rect">
            <a:avLst/>
          </a:prstGeom>
        </p:spPr>
      </p:pic>
      <p:sp>
        <p:nvSpPr>
          <p:cNvPr id="15" name="TextBox 14">
            <a:extLst>
              <a:ext uri="{FF2B5EF4-FFF2-40B4-BE49-F238E27FC236}">
                <a16:creationId xmlns:a16="http://schemas.microsoft.com/office/drawing/2014/main" id="{464019FF-A8D5-4483-899F-9AB0FDA28547}"/>
              </a:ext>
            </a:extLst>
          </p:cNvPr>
          <p:cNvSpPr txBox="1"/>
          <p:nvPr userDrawn="1"/>
        </p:nvSpPr>
        <p:spPr>
          <a:xfrm>
            <a:off x="543646" y="2479649"/>
            <a:ext cx="4996799" cy="830997"/>
          </a:xfrm>
          <a:prstGeom prst="rect">
            <a:avLst/>
          </a:prstGeom>
          <a:noFill/>
        </p:spPr>
        <p:txBody>
          <a:bodyPr wrap="square" lIns="0" tIns="0" rIns="0" bIns="0" rtlCol="0">
            <a:spAutoFit/>
          </a:bodyPr>
          <a:lstStyle/>
          <a:p>
            <a:pPr algn="r"/>
            <a:r>
              <a:rPr lang="en-GB" sz="5400">
                <a:latin typeface="+mj-lt"/>
              </a:rPr>
              <a:t>THANK </a:t>
            </a:r>
          </a:p>
        </p:txBody>
      </p:sp>
      <p:sp>
        <p:nvSpPr>
          <p:cNvPr id="17" name="TextBox 16">
            <a:extLst>
              <a:ext uri="{FF2B5EF4-FFF2-40B4-BE49-F238E27FC236}">
                <a16:creationId xmlns:a16="http://schemas.microsoft.com/office/drawing/2014/main" id="{0869034F-D463-4B87-8E79-F2218BEF7998}"/>
              </a:ext>
            </a:extLst>
          </p:cNvPr>
          <p:cNvSpPr txBox="1"/>
          <p:nvPr userDrawn="1"/>
        </p:nvSpPr>
        <p:spPr>
          <a:xfrm>
            <a:off x="6502394" y="2628180"/>
            <a:ext cx="1928091" cy="369332"/>
          </a:xfrm>
          <a:prstGeom prst="rect">
            <a:avLst/>
          </a:prstGeom>
          <a:noFill/>
        </p:spPr>
        <p:txBody>
          <a:bodyPr wrap="square">
            <a:spAutoFit/>
          </a:bodyPr>
          <a:lstStyle/>
          <a:p>
            <a:r>
              <a:rPr lang="en-GB" sz="1800">
                <a:solidFill>
                  <a:schemeClr val="bg1"/>
                </a:solidFill>
                <a:latin typeface="Muli ExtraBold" panose="00000900000000000000" pitchFamily="2" charset="0"/>
              </a:rPr>
              <a:t>Stay in touch:</a:t>
            </a:r>
          </a:p>
        </p:txBody>
      </p:sp>
      <p:sp>
        <p:nvSpPr>
          <p:cNvPr id="2" name="TextBox 1">
            <a:extLst>
              <a:ext uri="{FF2B5EF4-FFF2-40B4-BE49-F238E27FC236}">
                <a16:creationId xmlns:a16="http://schemas.microsoft.com/office/drawing/2014/main" id="{63A26B5F-71CC-4747-AD0B-70014700AE12}"/>
              </a:ext>
            </a:extLst>
          </p:cNvPr>
          <p:cNvSpPr txBox="1"/>
          <p:nvPr userDrawn="1"/>
        </p:nvSpPr>
        <p:spPr>
          <a:xfrm>
            <a:off x="537321" y="3235990"/>
            <a:ext cx="4996799" cy="830997"/>
          </a:xfrm>
          <a:prstGeom prst="rect">
            <a:avLst/>
          </a:prstGeom>
          <a:noFill/>
        </p:spPr>
        <p:txBody>
          <a:bodyPr wrap="square" lIns="0" tIns="0" rIns="0" bIns="0" rtlCol="0">
            <a:spAutoFit/>
          </a:bodyPr>
          <a:lstStyle/>
          <a:p>
            <a:pPr algn="r"/>
            <a:r>
              <a:rPr lang="en-GB" sz="5400">
                <a:latin typeface="+mj-lt"/>
              </a:rPr>
              <a:t>YOU</a:t>
            </a:r>
          </a:p>
        </p:txBody>
      </p:sp>
      <p:pic>
        <p:nvPicPr>
          <p:cNvPr id="5" name="Picture 4" descr="A black background with blue text&#10;&#10;Description automatically generated">
            <a:extLst>
              <a:ext uri="{FF2B5EF4-FFF2-40B4-BE49-F238E27FC236}">
                <a16:creationId xmlns:a16="http://schemas.microsoft.com/office/drawing/2014/main" id="{125A6CF5-51C8-04EA-792C-DDB5283E5A3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37151" y="470769"/>
            <a:ext cx="3750568" cy="1252539"/>
          </a:xfrm>
          <a:prstGeom prst="rect">
            <a:avLst/>
          </a:prstGeom>
        </p:spPr>
      </p:pic>
    </p:spTree>
    <p:extLst>
      <p:ext uri="{BB962C8B-B14F-4D97-AF65-F5344CB8AC3E}">
        <p14:creationId xmlns:p14="http://schemas.microsoft.com/office/powerpoint/2010/main" val="18330208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 Slide (editab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17D0CEF1-358F-441A-B01E-396C73A504AC}"/>
              </a:ext>
            </a:extLst>
          </p:cNvPr>
          <p:cNvCxnSpPr>
            <a:cxnSpLocks/>
          </p:cNvCxnSpPr>
          <p:nvPr userDrawn="1"/>
        </p:nvCxnSpPr>
        <p:spPr>
          <a:xfrm>
            <a:off x="4551419" y="4296553"/>
            <a:ext cx="970555"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C970AC9-F05A-4182-B3AA-4166AB912063}"/>
              </a:ext>
            </a:extLst>
          </p:cNvPr>
          <p:cNvSpPr txBox="1"/>
          <p:nvPr userDrawn="1"/>
        </p:nvSpPr>
        <p:spPr>
          <a:xfrm>
            <a:off x="7256831" y="3096577"/>
            <a:ext cx="4419232" cy="338554"/>
          </a:xfrm>
          <a:prstGeom prst="rect">
            <a:avLst/>
          </a:prstGeom>
          <a:noFill/>
        </p:spPr>
        <p:txBody>
          <a:bodyPr wrap="square" rtlCol="0">
            <a:spAutoFit/>
          </a:bodyPr>
          <a:lstStyle/>
          <a:p>
            <a:r>
              <a:rPr lang="en-GB" sz="1600">
                <a:solidFill>
                  <a:schemeClr val="bg1"/>
                </a:solidFill>
                <a:hlinkClick r:id="rId2">
                  <a:extLst>
                    <a:ext uri="{A12FA001-AC4F-418D-AE19-62706E023703}">
                      <ahyp:hlinkClr xmlns:ahyp="http://schemas.microsoft.com/office/drawing/2018/hyperlinkcolor" val="tx"/>
                    </a:ext>
                  </a:extLst>
                </a:hlinkClick>
              </a:rPr>
              <a:t>www.ukpact.co.uk/regional-fund/asean-gtf</a:t>
            </a:r>
            <a:endParaRPr lang="en-GB" sz="1600" b="0">
              <a:solidFill>
                <a:schemeClr val="bg1"/>
              </a:solidFill>
            </a:endParaRPr>
          </a:p>
        </p:txBody>
      </p:sp>
      <p:pic>
        <p:nvPicPr>
          <p:cNvPr id="14" name="Graphic 13">
            <a:extLst>
              <a:ext uri="{FF2B5EF4-FFF2-40B4-BE49-F238E27FC236}">
                <a16:creationId xmlns:a16="http://schemas.microsoft.com/office/drawing/2014/main" id="{75B2D29E-0483-4AB3-8654-342AE08D3E5D}"/>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539338" y="2995854"/>
            <a:ext cx="540000" cy="540000"/>
          </a:xfrm>
          <a:prstGeom prst="rect">
            <a:avLst/>
          </a:prstGeom>
        </p:spPr>
      </p:pic>
      <p:sp>
        <p:nvSpPr>
          <p:cNvPr id="15" name="TextBox 14">
            <a:extLst>
              <a:ext uri="{FF2B5EF4-FFF2-40B4-BE49-F238E27FC236}">
                <a16:creationId xmlns:a16="http://schemas.microsoft.com/office/drawing/2014/main" id="{464019FF-A8D5-4483-899F-9AB0FDA28547}"/>
              </a:ext>
            </a:extLst>
          </p:cNvPr>
          <p:cNvSpPr txBox="1"/>
          <p:nvPr userDrawn="1"/>
        </p:nvSpPr>
        <p:spPr>
          <a:xfrm>
            <a:off x="543646" y="2479649"/>
            <a:ext cx="4996799" cy="830997"/>
          </a:xfrm>
          <a:prstGeom prst="rect">
            <a:avLst/>
          </a:prstGeom>
          <a:noFill/>
        </p:spPr>
        <p:txBody>
          <a:bodyPr wrap="square" lIns="0" tIns="0" rIns="0" bIns="0" rtlCol="0">
            <a:spAutoFit/>
          </a:bodyPr>
          <a:lstStyle/>
          <a:p>
            <a:pPr algn="r"/>
            <a:r>
              <a:rPr lang="en-GB" sz="5400">
                <a:latin typeface="+mj-lt"/>
              </a:rPr>
              <a:t>THANK </a:t>
            </a:r>
          </a:p>
        </p:txBody>
      </p:sp>
      <p:sp>
        <p:nvSpPr>
          <p:cNvPr id="17" name="TextBox 16">
            <a:extLst>
              <a:ext uri="{FF2B5EF4-FFF2-40B4-BE49-F238E27FC236}">
                <a16:creationId xmlns:a16="http://schemas.microsoft.com/office/drawing/2014/main" id="{0869034F-D463-4B87-8E79-F2218BEF7998}"/>
              </a:ext>
            </a:extLst>
          </p:cNvPr>
          <p:cNvSpPr txBox="1"/>
          <p:nvPr userDrawn="1"/>
        </p:nvSpPr>
        <p:spPr>
          <a:xfrm>
            <a:off x="6502394" y="2628180"/>
            <a:ext cx="1928091" cy="369332"/>
          </a:xfrm>
          <a:prstGeom prst="rect">
            <a:avLst/>
          </a:prstGeom>
          <a:noFill/>
        </p:spPr>
        <p:txBody>
          <a:bodyPr wrap="square">
            <a:spAutoFit/>
          </a:bodyPr>
          <a:lstStyle/>
          <a:p>
            <a:r>
              <a:rPr lang="en-GB" sz="1800">
                <a:solidFill>
                  <a:schemeClr val="bg1"/>
                </a:solidFill>
                <a:latin typeface="Muli ExtraBold" panose="00000900000000000000" pitchFamily="2" charset="0"/>
              </a:rPr>
              <a:t>Stay in touch:</a:t>
            </a:r>
          </a:p>
        </p:txBody>
      </p:sp>
      <p:sp>
        <p:nvSpPr>
          <p:cNvPr id="2" name="TextBox 1">
            <a:extLst>
              <a:ext uri="{FF2B5EF4-FFF2-40B4-BE49-F238E27FC236}">
                <a16:creationId xmlns:a16="http://schemas.microsoft.com/office/drawing/2014/main" id="{63A26B5F-71CC-4747-AD0B-70014700AE12}"/>
              </a:ext>
            </a:extLst>
          </p:cNvPr>
          <p:cNvSpPr txBox="1"/>
          <p:nvPr userDrawn="1"/>
        </p:nvSpPr>
        <p:spPr>
          <a:xfrm>
            <a:off x="537321" y="3235990"/>
            <a:ext cx="4996799" cy="830997"/>
          </a:xfrm>
          <a:prstGeom prst="rect">
            <a:avLst/>
          </a:prstGeom>
          <a:noFill/>
        </p:spPr>
        <p:txBody>
          <a:bodyPr wrap="square" lIns="0" tIns="0" rIns="0" bIns="0" rtlCol="0">
            <a:spAutoFit/>
          </a:bodyPr>
          <a:lstStyle/>
          <a:p>
            <a:pPr algn="r"/>
            <a:r>
              <a:rPr lang="en-GB" sz="5400">
                <a:latin typeface="+mj-lt"/>
              </a:rPr>
              <a:t>YOU</a:t>
            </a:r>
          </a:p>
        </p:txBody>
      </p:sp>
      <p:pic>
        <p:nvPicPr>
          <p:cNvPr id="5" name="Graphic 4">
            <a:extLst>
              <a:ext uri="{FF2B5EF4-FFF2-40B4-BE49-F238E27FC236}">
                <a16:creationId xmlns:a16="http://schemas.microsoft.com/office/drawing/2014/main" id="{97D8CD0B-77E7-4668-9D8E-9BF4692895BC}"/>
              </a:ext>
            </a:extLst>
          </p:cNvPr>
          <p:cNvPicPr>
            <a:picLocks noChangeAspect="1"/>
          </p:cNvPicPr>
          <p:nvPr userDrawn="1"/>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539338" y="3485347"/>
            <a:ext cx="540000" cy="540000"/>
          </a:xfrm>
          <a:prstGeom prst="rect">
            <a:avLst/>
          </a:prstGeom>
        </p:spPr>
      </p:pic>
      <p:sp>
        <p:nvSpPr>
          <p:cNvPr id="9" name="Text Placeholder 8">
            <a:extLst>
              <a:ext uri="{FF2B5EF4-FFF2-40B4-BE49-F238E27FC236}">
                <a16:creationId xmlns:a16="http://schemas.microsoft.com/office/drawing/2014/main" id="{2DFA9B63-A1E2-4E61-9164-EE60C6B2208C}"/>
              </a:ext>
            </a:extLst>
          </p:cNvPr>
          <p:cNvSpPr>
            <a:spLocks noGrp="1"/>
          </p:cNvSpPr>
          <p:nvPr>
            <p:ph type="body" sz="quarter" idx="10" hasCustomPrompt="1"/>
          </p:nvPr>
        </p:nvSpPr>
        <p:spPr>
          <a:xfrm>
            <a:off x="7256831" y="3560198"/>
            <a:ext cx="3503533" cy="395287"/>
          </a:xfrm>
        </p:spPr>
        <p:txBody>
          <a:bodyPr anchor="ctr">
            <a:norm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en-GB"/>
              <a:t>[enter email address]</a:t>
            </a:r>
          </a:p>
        </p:txBody>
      </p:sp>
      <p:pic>
        <p:nvPicPr>
          <p:cNvPr id="6" name="Picture 5" descr="A black background with blue text&#10;&#10;Description automatically generated">
            <a:extLst>
              <a:ext uri="{FF2B5EF4-FFF2-40B4-BE49-F238E27FC236}">
                <a16:creationId xmlns:a16="http://schemas.microsoft.com/office/drawing/2014/main" id="{E6978A18-A2B4-0BDB-54A2-85D403C2B19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37151" y="470769"/>
            <a:ext cx="3750568" cy="1252539"/>
          </a:xfrm>
          <a:prstGeom prst="rect">
            <a:avLst/>
          </a:prstGeom>
        </p:spPr>
      </p:pic>
    </p:spTree>
    <p:extLst>
      <p:ext uri="{BB962C8B-B14F-4D97-AF65-F5344CB8AC3E}">
        <p14:creationId xmlns:p14="http://schemas.microsoft.com/office/powerpoint/2010/main" val="6399306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B09D-4155-4E8B-A71B-78135913B60C}"/>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14D078E9-F6B5-41AE-AAFD-4B6E5AECBA67}"/>
              </a:ext>
            </a:extLst>
          </p:cNvPr>
          <p:cNvSpPr>
            <a:spLocks noGrp="1"/>
          </p:cNvSpPr>
          <p:nvPr>
            <p:ph type="sldNum" sz="quarter" idx="10"/>
          </p:nvPr>
        </p:nvSpPr>
        <p:spPr/>
        <p:txBody>
          <a:bodyPr/>
          <a:lstStyle/>
          <a:p>
            <a:r>
              <a:rPr lang="en-GB"/>
              <a:t>- </a:t>
            </a:r>
            <a:fld id="{C05884CA-5403-4569-B873-2F7B596D59BB}" type="slidenum">
              <a:rPr lang="en-GB" smtClean="0"/>
              <a:pPr/>
              <a:t>‹#›</a:t>
            </a:fld>
            <a:r>
              <a:rPr lang="en-GB"/>
              <a:t> -</a:t>
            </a:r>
          </a:p>
        </p:txBody>
      </p:sp>
      <p:sp>
        <p:nvSpPr>
          <p:cNvPr id="4" name="Text Placeholder 3">
            <a:extLst>
              <a:ext uri="{FF2B5EF4-FFF2-40B4-BE49-F238E27FC236}">
                <a16:creationId xmlns:a16="http://schemas.microsoft.com/office/drawing/2014/main" id="{267C3AC5-98B9-4D22-AAF7-F2137A2170B6}"/>
              </a:ext>
            </a:extLst>
          </p:cNvPr>
          <p:cNvSpPr>
            <a:spLocks noGrp="1"/>
          </p:cNvSpPr>
          <p:nvPr>
            <p:ph type="body" sz="quarter" idx="11" hasCustomPrompt="1"/>
          </p:nvPr>
        </p:nvSpPr>
        <p:spPr>
          <a:xfrm>
            <a:off x="334801" y="681550"/>
            <a:ext cx="11521785" cy="416900"/>
          </a:xfrm>
        </p:spPr>
        <p:txBody>
          <a:bodyPr/>
          <a:lstStyle>
            <a:lvl1pPr marL="0" indent="0">
              <a:buFont typeface="Arial" panose="020B0604020202020204" pitchFamily="34" charset="0"/>
              <a:buNone/>
              <a:defRPr sz="1800"/>
            </a:lvl1pPr>
            <a:lvl2pPr marL="266732" indent="0">
              <a:buNone/>
              <a:defRPr/>
            </a:lvl2pPr>
            <a:lvl3pPr marL="541405" indent="0">
              <a:buNone/>
              <a:defRPr/>
            </a:lvl3pPr>
            <a:lvl4pPr marL="808135" indent="0">
              <a:buNone/>
              <a:defRPr/>
            </a:lvl4pPr>
            <a:lvl5pPr marL="1074865" indent="0">
              <a:buNone/>
              <a:defRPr/>
            </a:lvl5pPr>
          </a:lstStyle>
          <a:p>
            <a:r>
              <a:rPr lang="en-US"/>
              <a:t>Click to edit Master text styles</a:t>
            </a:r>
          </a:p>
        </p:txBody>
      </p:sp>
      <p:sp>
        <p:nvSpPr>
          <p:cNvPr id="6" name="Content Placeholder 5">
            <a:extLst>
              <a:ext uri="{FF2B5EF4-FFF2-40B4-BE49-F238E27FC236}">
                <a16:creationId xmlns:a16="http://schemas.microsoft.com/office/drawing/2014/main" id="{ACF6AE30-A0C4-4211-983C-379BD7451491}"/>
              </a:ext>
            </a:extLst>
          </p:cNvPr>
          <p:cNvSpPr>
            <a:spLocks noGrp="1"/>
          </p:cNvSpPr>
          <p:nvPr>
            <p:ph sz="quarter" idx="12"/>
          </p:nvPr>
        </p:nvSpPr>
        <p:spPr>
          <a:xfrm>
            <a:off x="334963" y="1274618"/>
            <a:ext cx="11522075" cy="5250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33487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GRCF)">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15" name="Text Placeholder 23">
            <a:extLst>
              <a:ext uri="{FF2B5EF4-FFF2-40B4-BE49-F238E27FC236}">
                <a16:creationId xmlns:a16="http://schemas.microsoft.com/office/drawing/2014/main" id="{7A4D1AC1-8C71-4599-B5CC-495275CC2588}"/>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3" name="Text Placeholder 16">
            <a:extLst>
              <a:ext uri="{FF2B5EF4-FFF2-40B4-BE49-F238E27FC236}">
                <a16:creationId xmlns:a16="http://schemas.microsoft.com/office/drawing/2014/main" id="{70285398-9681-46F2-88CB-C8B116C83D2C}"/>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4" name="Straight Connector 23">
            <a:extLst>
              <a:ext uri="{FF2B5EF4-FFF2-40B4-BE49-F238E27FC236}">
                <a16:creationId xmlns:a16="http://schemas.microsoft.com/office/drawing/2014/main" id="{0EA43BCD-AD16-4A97-804E-26FBB340FE47}"/>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reeform: Shape 1">
            <a:extLst>
              <a:ext uri="{FF2B5EF4-FFF2-40B4-BE49-F238E27FC236}">
                <a16:creationId xmlns:a16="http://schemas.microsoft.com/office/drawing/2014/main" id="{C1E63753-4699-4123-9BB5-F218D36AB5A5}"/>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3" name="Picture 2" descr="A black background with blue text&#10;&#10;Description automatically generated">
            <a:extLst>
              <a:ext uri="{FF2B5EF4-FFF2-40B4-BE49-F238E27FC236}">
                <a16:creationId xmlns:a16="http://schemas.microsoft.com/office/drawing/2014/main" id="{0ACF3D75-A721-EFB3-BCF0-21F414DDD4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744" y="241886"/>
            <a:ext cx="4864618" cy="1624587"/>
          </a:xfrm>
          <a:prstGeom prst="rect">
            <a:avLst/>
          </a:prstGeom>
        </p:spPr>
      </p:pic>
    </p:spTree>
    <p:extLst>
      <p:ext uri="{BB962C8B-B14F-4D97-AF65-F5344CB8AC3E}">
        <p14:creationId xmlns:p14="http://schemas.microsoft.com/office/powerpoint/2010/main" val="4740321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UK PAC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6263629-CEC3-4B28-BBE6-E874B4CB97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4409" y="929024"/>
            <a:ext cx="3649390" cy="670004"/>
          </a:xfrm>
          <a:prstGeom prst="rect">
            <a:avLst/>
          </a:prstGeom>
        </p:spPr>
      </p:pic>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99CE8067-8890-480A-A6B6-B6C0646890A8}"/>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3" name="Picture Placeholder 2">
            <a:extLst>
              <a:ext uri="{FF2B5EF4-FFF2-40B4-BE49-F238E27FC236}">
                <a16:creationId xmlns:a16="http://schemas.microsoft.com/office/drawing/2014/main" id="{B9C98FBE-19B4-4C37-B365-353323AEEB86}"/>
              </a:ext>
            </a:extLst>
          </p:cNvPr>
          <p:cNvSpPr>
            <a:spLocks noGrp="1"/>
          </p:cNvSpPr>
          <p:nvPr>
            <p:ph type="pic" sz="quarter" idx="14" hasCustomPrompt="1"/>
          </p:nvPr>
        </p:nvSpPr>
        <p:spPr>
          <a:xfrm>
            <a:off x="4880480" y="929024"/>
            <a:ext cx="1915568" cy="1404103"/>
          </a:xfrm>
          <a:prstGeom prst="rect">
            <a:avLst/>
          </a:prstGeom>
        </p:spPr>
        <p:txBody>
          <a:bodyPr/>
          <a:lstStyle>
            <a:lvl1pPr marL="0" indent="0">
              <a:buNone/>
              <a:defRPr sz="1600"/>
            </a:lvl1pPr>
          </a:lstStyle>
          <a:p>
            <a:r>
              <a:rPr lang="en-GB"/>
              <a:t>Co-branding logo (if any)</a:t>
            </a:r>
          </a:p>
        </p:txBody>
      </p:sp>
      <p:sp>
        <p:nvSpPr>
          <p:cNvPr id="11" name="Text Placeholder 16">
            <a:extLst>
              <a:ext uri="{FF2B5EF4-FFF2-40B4-BE49-F238E27FC236}">
                <a16:creationId xmlns:a16="http://schemas.microsoft.com/office/drawing/2014/main" id="{5AEADE1A-4F81-4B42-B674-DAFC74644097}"/>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12" name="Straight Connector 11">
            <a:extLst>
              <a:ext uri="{FF2B5EF4-FFF2-40B4-BE49-F238E27FC236}">
                <a16:creationId xmlns:a16="http://schemas.microsoft.com/office/drawing/2014/main" id="{1E641CC3-003F-418A-9D26-745048368EC0}"/>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reeform: Shape 4">
            <a:extLst>
              <a:ext uri="{FF2B5EF4-FFF2-40B4-BE49-F238E27FC236}">
                <a16:creationId xmlns:a16="http://schemas.microsoft.com/office/drawing/2014/main" id="{6CEFE956-DD74-4A5E-BAD9-AFAD46FB024E}"/>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8576399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Slide (UK PAC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6263629-CEC3-4B28-BBE6-E874B4CB97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4409" y="929024"/>
            <a:ext cx="3649390" cy="670004"/>
          </a:xfrm>
          <a:prstGeom prst="rect">
            <a:avLst/>
          </a:prstGeom>
        </p:spPr>
      </p:pic>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99CE8067-8890-480A-A6B6-B6C0646890A8}"/>
              </a:ext>
            </a:extLst>
          </p:cNvPr>
          <p:cNvSpPr>
            <a:spLocks noGrp="1"/>
          </p:cNvSpPr>
          <p:nvPr>
            <p:ph type="body" sz="quarter" idx="13" hasCustomPrompt="1"/>
          </p:nvPr>
        </p:nvSpPr>
        <p:spPr>
          <a:xfrm>
            <a:off x="525173"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3" name="Picture Placeholder 2">
            <a:extLst>
              <a:ext uri="{FF2B5EF4-FFF2-40B4-BE49-F238E27FC236}">
                <a16:creationId xmlns:a16="http://schemas.microsoft.com/office/drawing/2014/main" id="{B9C98FBE-19B4-4C37-B365-353323AEEB86}"/>
              </a:ext>
            </a:extLst>
          </p:cNvPr>
          <p:cNvSpPr>
            <a:spLocks noGrp="1"/>
          </p:cNvSpPr>
          <p:nvPr>
            <p:ph type="pic" sz="quarter" idx="14" hasCustomPrompt="1"/>
          </p:nvPr>
        </p:nvSpPr>
        <p:spPr>
          <a:xfrm>
            <a:off x="4880480" y="929024"/>
            <a:ext cx="1915568" cy="1404103"/>
          </a:xfrm>
          <a:prstGeom prst="rect">
            <a:avLst/>
          </a:prstGeom>
        </p:spPr>
        <p:txBody>
          <a:bodyPr/>
          <a:lstStyle>
            <a:lvl1pPr marL="0" indent="0">
              <a:buNone/>
              <a:defRPr sz="1600"/>
            </a:lvl1pPr>
          </a:lstStyle>
          <a:p>
            <a:r>
              <a:rPr lang="en-GB"/>
              <a:t>Co-branding logo (if any)</a:t>
            </a:r>
          </a:p>
        </p:txBody>
      </p:sp>
      <p:sp>
        <p:nvSpPr>
          <p:cNvPr id="11" name="Text Placeholder 16">
            <a:extLst>
              <a:ext uri="{FF2B5EF4-FFF2-40B4-BE49-F238E27FC236}">
                <a16:creationId xmlns:a16="http://schemas.microsoft.com/office/drawing/2014/main" id="{5AEADE1A-4F81-4B42-B674-DAFC74644097}"/>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12" name="Straight Connector 11">
            <a:extLst>
              <a:ext uri="{FF2B5EF4-FFF2-40B4-BE49-F238E27FC236}">
                <a16:creationId xmlns:a16="http://schemas.microsoft.com/office/drawing/2014/main" id="{1E641CC3-003F-418A-9D26-745048368EC0}"/>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6BFD4B41-41F5-4CBD-B7AA-6916772E5C8F}"/>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1382732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CP)">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DBC7CAFF-D445-4AB3-96A1-44607222E32F}"/>
              </a:ext>
            </a:extLst>
          </p:cNvPr>
          <p:cNvSpPr>
            <a:spLocks noGrp="1"/>
          </p:cNvSpPr>
          <p:nvPr>
            <p:ph type="body" sz="quarter" idx="13" hasCustomPrompt="1"/>
          </p:nvPr>
        </p:nvSpPr>
        <p:spPr>
          <a:xfrm>
            <a:off x="525174" y="2761962"/>
            <a:ext cx="7510462"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5" name="Text Placeholder 16">
            <a:extLst>
              <a:ext uri="{FF2B5EF4-FFF2-40B4-BE49-F238E27FC236}">
                <a16:creationId xmlns:a16="http://schemas.microsoft.com/office/drawing/2014/main" id="{E33BCFA2-3CF4-4795-8F64-95F7AC66143F}"/>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6" name="Straight Connector 25">
            <a:extLst>
              <a:ext uri="{FF2B5EF4-FFF2-40B4-BE49-F238E27FC236}">
                <a16:creationId xmlns:a16="http://schemas.microsoft.com/office/drawing/2014/main" id="{3555DF4E-8B67-4AC5-BB25-170537857626}"/>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20900E9-82FD-422F-88A8-9B93EFA8EF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435" r="896" b="30564"/>
          <a:stretch/>
        </p:blipFill>
        <p:spPr>
          <a:xfrm>
            <a:off x="-250257" y="20285"/>
            <a:ext cx="5351646" cy="2322095"/>
          </a:xfrm>
          <a:prstGeom prst="rect">
            <a:avLst/>
          </a:prstGeom>
        </p:spPr>
      </p:pic>
      <p:sp>
        <p:nvSpPr>
          <p:cNvPr id="2" name="Freeform: Shape 1">
            <a:extLst>
              <a:ext uri="{FF2B5EF4-FFF2-40B4-BE49-F238E27FC236}">
                <a16:creationId xmlns:a16="http://schemas.microsoft.com/office/drawing/2014/main" id="{CB506C5D-C171-42F6-A3DB-E4BE955B428A}"/>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065016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GRCF)">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15" name="Text Placeholder 23">
            <a:extLst>
              <a:ext uri="{FF2B5EF4-FFF2-40B4-BE49-F238E27FC236}">
                <a16:creationId xmlns:a16="http://schemas.microsoft.com/office/drawing/2014/main" id="{7A4D1AC1-8C71-4599-B5CC-495275CC2588}"/>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3" name="Text Placeholder 16">
            <a:extLst>
              <a:ext uri="{FF2B5EF4-FFF2-40B4-BE49-F238E27FC236}">
                <a16:creationId xmlns:a16="http://schemas.microsoft.com/office/drawing/2014/main" id="{70285398-9681-46F2-88CB-C8B116C83D2C}"/>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4" name="Straight Connector 23">
            <a:extLst>
              <a:ext uri="{FF2B5EF4-FFF2-40B4-BE49-F238E27FC236}">
                <a16:creationId xmlns:a16="http://schemas.microsoft.com/office/drawing/2014/main" id="{0EA43BCD-AD16-4A97-804E-26FBB340FE47}"/>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5FB9E3C-AA7D-4367-B31F-AAE7B3D8AC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694" b="8694"/>
          <a:stretch/>
        </p:blipFill>
        <p:spPr>
          <a:xfrm>
            <a:off x="-77001" y="480044"/>
            <a:ext cx="4196614" cy="1820923"/>
          </a:xfrm>
          <a:prstGeom prst="rect">
            <a:avLst/>
          </a:prstGeom>
        </p:spPr>
      </p:pic>
      <p:sp>
        <p:nvSpPr>
          <p:cNvPr id="2" name="Freeform: Shape 1">
            <a:extLst>
              <a:ext uri="{FF2B5EF4-FFF2-40B4-BE49-F238E27FC236}">
                <a16:creationId xmlns:a16="http://schemas.microsoft.com/office/drawing/2014/main" id="{C1E63753-4699-4123-9BB5-F218D36AB5A5}"/>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0813484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SS&amp;S)">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pic>
        <p:nvPicPr>
          <p:cNvPr id="2" name="Picture 1">
            <a:extLst>
              <a:ext uri="{FF2B5EF4-FFF2-40B4-BE49-F238E27FC236}">
                <a16:creationId xmlns:a16="http://schemas.microsoft.com/office/drawing/2014/main" id="{82BCA23C-B756-40D7-9CA2-DCAA480447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1304" b="29435"/>
          <a:stretch/>
        </p:blipFill>
        <p:spPr>
          <a:xfrm>
            <a:off x="337471" y="277001"/>
            <a:ext cx="5417649" cy="2127060"/>
          </a:xfrm>
          <a:prstGeom prst="rect">
            <a:avLst/>
          </a:prstGeom>
        </p:spPr>
      </p:pic>
      <p:sp>
        <p:nvSpPr>
          <p:cNvPr id="15" name="Text Placeholder 23">
            <a:extLst>
              <a:ext uri="{FF2B5EF4-FFF2-40B4-BE49-F238E27FC236}">
                <a16:creationId xmlns:a16="http://schemas.microsoft.com/office/drawing/2014/main" id="{C2078F40-40E9-4F77-8EEF-971127BAEAB6}"/>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3" name="Text Placeholder 16">
            <a:extLst>
              <a:ext uri="{FF2B5EF4-FFF2-40B4-BE49-F238E27FC236}">
                <a16:creationId xmlns:a16="http://schemas.microsoft.com/office/drawing/2014/main" id="{51DAE819-59DD-4A36-A745-BF72341CC011}"/>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4" name="Straight Connector 23">
            <a:extLst>
              <a:ext uri="{FF2B5EF4-FFF2-40B4-BE49-F238E27FC236}">
                <a16:creationId xmlns:a16="http://schemas.microsoft.com/office/drawing/2014/main" id="{CB86CDCB-7B4C-4775-8209-9E88C567511F}"/>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reeform: Shape 2">
            <a:extLst>
              <a:ext uri="{FF2B5EF4-FFF2-40B4-BE49-F238E27FC236}">
                <a16:creationId xmlns:a16="http://schemas.microsoft.com/office/drawing/2014/main" id="{8C010064-F1D3-4D6F-8CFA-B4493515B359}"/>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9517019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Slide (Main)">
    <p:spTree>
      <p:nvGrpSpPr>
        <p:cNvPr id="1" name=""/>
        <p:cNvGrpSpPr/>
        <p:nvPr/>
      </p:nvGrpSpPr>
      <p:grpSpPr>
        <a:xfrm>
          <a:off x="0" y="0"/>
          <a:ext cx="0" cy="0"/>
          <a:chOff x="0" y="0"/>
          <a:chExt cx="0" cy="0"/>
        </a:xfrm>
      </p:grpSpPr>
      <p:sp>
        <p:nvSpPr>
          <p:cNvPr id="47" name="Text Placeholder 42">
            <a:extLst>
              <a:ext uri="{FF2B5EF4-FFF2-40B4-BE49-F238E27FC236}">
                <a16:creationId xmlns:a16="http://schemas.microsoft.com/office/drawing/2014/main" id="{E9723418-D9B2-4E7C-808D-EB4D98409891}"/>
              </a:ext>
            </a:extLst>
          </p:cNvPr>
          <p:cNvSpPr>
            <a:spLocks noGrp="1"/>
          </p:cNvSpPr>
          <p:nvPr>
            <p:ph type="body" sz="quarter" idx="20" hasCustomPrompt="1"/>
          </p:nvPr>
        </p:nvSpPr>
        <p:spPr>
          <a:xfrm>
            <a:off x="5837258" y="477800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3" name="Text Placeholder 42">
            <a:extLst>
              <a:ext uri="{FF2B5EF4-FFF2-40B4-BE49-F238E27FC236}">
                <a16:creationId xmlns:a16="http://schemas.microsoft.com/office/drawing/2014/main" id="{479EE9AB-E789-4A6C-817D-03947DB9F919}"/>
              </a:ext>
            </a:extLst>
          </p:cNvPr>
          <p:cNvSpPr>
            <a:spLocks noGrp="1"/>
          </p:cNvSpPr>
          <p:nvPr>
            <p:ph type="body" sz="quarter" idx="16" hasCustomPrompt="1"/>
          </p:nvPr>
        </p:nvSpPr>
        <p:spPr>
          <a:xfrm>
            <a:off x="5837258" y="888997"/>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36" name="Text Placeholder 35">
            <a:extLst>
              <a:ext uri="{FF2B5EF4-FFF2-40B4-BE49-F238E27FC236}">
                <a16:creationId xmlns:a16="http://schemas.microsoft.com/office/drawing/2014/main" id="{C4870F6F-43C7-4FA6-9393-07C2E8DFF118}"/>
              </a:ext>
            </a:extLst>
          </p:cNvPr>
          <p:cNvSpPr>
            <a:spLocks noGrp="1"/>
          </p:cNvSpPr>
          <p:nvPr>
            <p:ph type="body" sz="quarter" idx="10"/>
          </p:nvPr>
        </p:nvSpPr>
        <p:spPr>
          <a:xfrm>
            <a:off x="7418224" y="932964"/>
            <a:ext cx="4435200" cy="954000"/>
          </a:xfrm>
          <a:prstGeom prst="rect">
            <a:avLst/>
          </a:prstGeom>
        </p:spPr>
        <p:txBody>
          <a:bodyPr lIns="0"/>
          <a:lstStyle>
            <a:lvl1pPr marL="0" indent="0">
              <a:buNone/>
              <a:defRPr sz="1800" b="1"/>
            </a:lvl1pPr>
          </a:lstStyle>
          <a:p>
            <a:pPr lvl="0"/>
            <a:endParaRPr lang="en-GB"/>
          </a:p>
        </p:txBody>
      </p:sp>
      <p:sp>
        <p:nvSpPr>
          <p:cNvPr id="37" name="Text Placeholder 35">
            <a:extLst>
              <a:ext uri="{FF2B5EF4-FFF2-40B4-BE49-F238E27FC236}">
                <a16:creationId xmlns:a16="http://schemas.microsoft.com/office/drawing/2014/main" id="{5CCC2218-DF50-4AC9-9403-8528789142AF}"/>
              </a:ext>
            </a:extLst>
          </p:cNvPr>
          <p:cNvSpPr>
            <a:spLocks noGrp="1"/>
          </p:cNvSpPr>
          <p:nvPr>
            <p:ph type="body" sz="quarter" idx="11"/>
          </p:nvPr>
        </p:nvSpPr>
        <p:spPr>
          <a:xfrm>
            <a:off x="7418224" y="4859006"/>
            <a:ext cx="4435200" cy="954000"/>
          </a:xfrm>
          <a:prstGeom prst="rect">
            <a:avLst/>
          </a:prstGeom>
        </p:spPr>
        <p:txBody>
          <a:bodyPr lIns="0"/>
          <a:lstStyle>
            <a:lvl1pPr marL="0" indent="0">
              <a:buNone/>
              <a:defRPr sz="1800" b="1"/>
            </a:lvl1pPr>
          </a:lstStyle>
          <a:p>
            <a:pPr lvl="0"/>
            <a:endParaRPr lang="en-GB"/>
          </a:p>
        </p:txBody>
      </p:sp>
      <p:sp>
        <p:nvSpPr>
          <p:cNvPr id="38" name="Text Placeholder 35">
            <a:extLst>
              <a:ext uri="{FF2B5EF4-FFF2-40B4-BE49-F238E27FC236}">
                <a16:creationId xmlns:a16="http://schemas.microsoft.com/office/drawing/2014/main" id="{491AF7EF-FBB2-4695-8EFB-7046800A18D3}"/>
              </a:ext>
            </a:extLst>
          </p:cNvPr>
          <p:cNvSpPr>
            <a:spLocks noGrp="1"/>
          </p:cNvSpPr>
          <p:nvPr>
            <p:ph type="body" sz="quarter" idx="12"/>
          </p:nvPr>
        </p:nvSpPr>
        <p:spPr>
          <a:xfrm>
            <a:off x="7418224" y="3877494"/>
            <a:ext cx="4435200" cy="954000"/>
          </a:xfrm>
          <a:prstGeom prst="rect">
            <a:avLst/>
          </a:prstGeom>
        </p:spPr>
        <p:txBody>
          <a:bodyPr lIns="0"/>
          <a:lstStyle>
            <a:lvl1pPr marL="0" indent="0">
              <a:buNone/>
              <a:defRPr sz="1800" b="1"/>
            </a:lvl1pPr>
          </a:lstStyle>
          <a:p>
            <a:pPr lvl="0"/>
            <a:endParaRPr lang="en-GB"/>
          </a:p>
        </p:txBody>
      </p:sp>
      <p:sp>
        <p:nvSpPr>
          <p:cNvPr id="40" name="Text Placeholder 35">
            <a:extLst>
              <a:ext uri="{FF2B5EF4-FFF2-40B4-BE49-F238E27FC236}">
                <a16:creationId xmlns:a16="http://schemas.microsoft.com/office/drawing/2014/main" id="{738C9197-6509-4B36-BDA4-DCBA16D35EFD}"/>
              </a:ext>
            </a:extLst>
          </p:cNvPr>
          <p:cNvSpPr>
            <a:spLocks noGrp="1"/>
          </p:cNvSpPr>
          <p:nvPr>
            <p:ph type="body" sz="quarter" idx="14"/>
          </p:nvPr>
        </p:nvSpPr>
        <p:spPr>
          <a:xfrm>
            <a:off x="7418224" y="2895984"/>
            <a:ext cx="4435200" cy="954000"/>
          </a:xfrm>
          <a:prstGeom prst="rect">
            <a:avLst/>
          </a:prstGeom>
        </p:spPr>
        <p:txBody>
          <a:bodyPr lIns="0"/>
          <a:lstStyle>
            <a:lvl1pPr marL="0" indent="0">
              <a:buNone/>
              <a:defRPr sz="1800" b="1"/>
            </a:lvl1pPr>
          </a:lstStyle>
          <a:p>
            <a:pPr lvl="0"/>
            <a:endParaRPr lang="en-GB"/>
          </a:p>
        </p:txBody>
      </p:sp>
      <p:sp>
        <p:nvSpPr>
          <p:cNvPr id="41" name="Text Placeholder 35">
            <a:extLst>
              <a:ext uri="{FF2B5EF4-FFF2-40B4-BE49-F238E27FC236}">
                <a16:creationId xmlns:a16="http://schemas.microsoft.com/office/drawing/2014/main" id="{827A429F-9E30-4341-8A00-4B8C6E36BB12}"/>
              </a:ext>
            </a:extLst>
          </p:cNvPr>
          <p:cNvSpPr>
            <a:spLocks noGrp="1"/>
          </p:cNvSpPr>
          <p:nvPr>
            <p:ph type="body" sz="quarter" idx="15"/>
          </p:nvPr>
        </p:nvSpPr>
        <p:spPr>
          <a:xfrm>
            <a:off x="7418224" y="1914474"/>
            <a:ext cx="4435200" cy="954000"/>
          </a:xfrm>
          <a:prstGeom prst="rect">
            <a:avLst/>
          </a:prstGeom>
        </p:spPr>
        <p:txBody>
          <a:bodyPr lIns="0"/>
          <a:lstStyle>
            <a:lvl1pPr marL="0" indent="0">
              <a:buNone/>
              <a:defRPr sz="1800" b="1"/>
            </a:lvl1pPr>
          </a:lstStyle>
          <a:p>
            <a:pPr lvl="0"/>
            <a:endParaRPr lang="en-GB"/>
          </a:p>
        </p:txBody>
      </p:sp>
      <p:sp>
        <p:nvSpPr>
          <p:cNvPr id="44" name="Text Placeholder 42">
            <a:extLst>
              <a:ext uri="{FF2B5EF4-FFF2-40B4-BE49-F238E27FC236}">
                <a16:creationId xmlns:a16="http://schemas.microsoft.com/office/drawing/2014/main" id="{57EFC2CA-14DE-4EE1-A97A-2C14CFE73224}"/>
              </a:ext>
            </a:extLst>
          </p:cNvPr>
          <p:cNvSpPr>
            <a:spLocks noGrp="1"/>
          </p:cNvSpPr>
          <p:nvPr>
            <p:ph type="body" sz="quarter" idx="17" hasCustomPrompt="1"/>
          </p:nvPr>
        </p:nvSpPr>
        <p:spPr>
          <a:xfrm>
            <a:off x="5837258" y="1861249"/>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5" name="Text Placeholder 42">
            <a:extLst>
              <a:ext uri="{FF2B5EF4-FFF2-40B4-BE49-F238E27FC236}">
                <a16:creationId xmlns:a16="http://schemas.microsoft.com/office/drawing/2014/main" id="{34A42D59-266F-4463-9E1E-214CA95EDD8A}"/>
              </a:ext>
            </a:extLst>
          </p:cNvPr>
          <p:cNvSpPr>
            <a:spLocks noGrp="1"/>
          </p:cNvSpPr>
          <p:nvPr>
            <p:ph type="body" sz="quarter" idx="18" hasCustomPrompt="1"/>
          </p:nvPr>
        </p:nvSpPr>
        <p:spPr>
          <a:xfrm>
            <a:off x="5837258" y="2833501"/>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6" name="Text Placeholder 42">
            <a:extLst>
              <a:ext uri="{FF2B5EF4-FFF2-40B4-BE49-F238E27FC236}">
                <a16:creationId xmlns:a16="http://schemas.microsoft.com/office/drawing/2014/main" id="{46A00500-8305-4283-B8F5-F7B2A55D7B2A}"/>
              </a:ext>
            </a:extLst>
          </p:cNvPr>
          <p:cNvSpPr>
            <a:spLocks noGrp="1"/>
          </p:cNvSpPr>
          <p:nvPr>
            <p:ph type="body" sz="quarter" idx="19" hasCustomPrompt="1"/>
          </p:nvPr>
        </p:nvSpPr>
        <p:spPr>
          <a:xfrm>
            <a:off x="5837258" y="380575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9" name="Text Placeholder 48">
            <a:extLst>
              <a:ext uri="{FF2B5EF4-FFF2-40B4-BE49-F238E27FC236}">
                <a16:creationId xmlns:a16="http://schemas.microsoft.com/office/drawing/2014/main" id="{3A09A333-E363-466D-8109-0785C807EB1F}"/>
              </a:ext>
            </a:extLst>
          </p:cNvPr>
          <p:cNvSpPr>
            <a:spLocks noGrp="1"/>
          </p:cNvSpPr>
          <p:nvPr>
            <p:ph type="body" sz="quarter" idx="21" hasCustomPrompt="1"/>
          </p:nvPr>
        </p:nvSpPr>
        <p:spPr>
          <a:xfrm>
            <a:off x="525174" y="558511"/>
            <a:ext cx="11160125" cy="590550"/>
          </a:xfrm>
          <a:prstGeom prst="rect">
            <a:avLst/>
          </a:prstGeom>
        </p:spPr>
        <p:txBody>
          <a:bodyPr lIns="0" tIns="0" rIns="0" bIns="0"/>
          <a:lstStyle>
            <a:lvl1pPr marL="0" indent="0">
              <a:buNone/>
              <a:defRPr sz="4000">
                <a:solidFill>
                  <a:srgbClr val="002062"/>
                </a:solidFill>
                <a:latin typeface="+mj-lt"/>
              </a:defRPr>
            </a:lvl1pPr>
          </a:lstStyle>
          <a:p>
            <a:pPr lvl="0"/>
            <a:r>
              <a:rPr lang="en-US"/>
              <a:t>Content</a:t>
            </a:r>
            <a:endParaRPr lang="en-GB"/>
          </a:p>
        </p:txBody>
      </p:sp>
    </p:spTree>
    <p:extLst>
      <p:ext uri="{BB962C8B-B14F-4D97-AF65-F5344CB8AC3E}">
        <p14:creationId xmlns:p14="http://schemas.microsoft.com/office/powerpoint/2010/main" val="16362491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Slide (Alt.)">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A804E93-7C35-4892-BE97-8114F64D26B2}"/>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7" name="Text Placeholder 42">
            <a:extLst>
              <a:ext uri="{FF2B5EF4-FFF2-40B4-BE49-F238E27FC236}">
                <a16:creationId xmlns:a16="http://schemas.microsoft.com/office/drawing/2014/main" id="{E9723418-D9B2-4E7C-808D-EB4D98409891}"/>
              </a:ext>
            </a:extLst>
          </p:cNvPr>
          <p:cNvSpPr>
            <a:spLocks noGrp="1"/>
          </p:cNvSpPr>
          <p:nvPr>
            <p:ph type="body" sz="quarter" idx="20" hasCustomPrompt="1"/>
          </p:nvPr>
        </p:nvSpPr>
        <p:spPr>
          <a:xfrm>
            <a:off x="932745" y="477800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3" name="Text Placeholder 42">
            <a:extLst>
              <a:ext uri="{FF2B5EF4-FFF2-40B4-BE49-F238E27FC236}">
                <a16:creationId xmlns:a16="http://schemas.microsoft.com/office/drawing/2014/main" id="{479EE9AB-E789-4A6C-817D-03947DB9F919}"/>
              </a:ext>
            </a:extLst>
          </p:cNvPr>
          <p:cNvSpPr>
            <a:spLocks noGrp="1"/>
          </p:cNvSpPr>
          <p:nvPr>
            <p:ph type="body" sz="quarter" idx="16" hasCustomPrompt="1"/>
          </p:nvPr>
        </p:nvSpPr>
        <p:spPr>
          <a:xfrm>
            <a:off x="932745" y="888997"/>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36" name="Text Placeholder 35">
            <a:extLst>
              <a:ext uri="{FF2B5EF4-FFF2-40B4-BE49-F238E27FC236}">
                <a16:creationId xmlns:a16="http://schemas.microsoft.com/office/drawing/2014/main" id="{C4870F6F-43C7-4FA6-9393-07C2E8DFF118}"/>
              </a:ext>
            </a:extLst>
          </p:cNvPr>
          <p:cNvSpPr>
            <a:spLocks noGrp="1"/>
          </p:cNvSpPr>
          <p:nvPr>
            <p:ph type="body" sz="quarter" idx="10"/>
          </p:nvPr>
        </p:nvSpPr>
        <p:spPr>
          <a:xfrm>
            <a:off x="2513711" y="932964"/>
            <a:ext cx="4435200" cy="954000"/>
          </a:xfrm>
          <a:prstGeom prst="rect">
            <a:avLst/>
          </a:prstGeom>
        </p:spPr>
        <p:txBody>
          <a:bodyPr lIns="0"/>
          <a:lstStyle>
            <a:lvl1pPr marL="0" indent="0">
              <a:buNone/>
              <a:defRPr sz="1800" b="1"/>
            </a:lvl1pPr>
          </a:lstStyle>
          <a:p>
            <a:pPr lvl="0"/>
            <a:endParaRPr lang="en-GB"/>
          </a:p>
        </p:txBody>
      </p:sp>
      <p:sp>
        <p:nvSpPr>
          <p:cNvPr id="37" name="Text Placeholder 35">
            <a:extLst>
              <a:ext uri="{FF2B5EF4-FFF2-40B4-BE49-F238E27FC236}">
                <a16:creationId xmlns:a16="http://schemas.microsoft.com/office/drawing/2014/main" id="{5CCC2218-DF50-4AC9-9403-8528789142AF}"/>
              </a:ext>
            </a:extLst>
          </p:cNvPr>
          <p:cNvSpPr>
            <a:spLocks noGrp="1"/>
          </p:cNvSpPr>
          <p:nvPr>
            <p:ph type="body" sz="quarter" idx="11"/>
          </p:nvPr>
        </p:nvSpPr>
        <p:spPr>
          <a:xfrm>
            <a:off x="2513711" y="4859006"/>
            <a:ext cx="4435200" cy="954000"/>
          </a:xfrm>
          <a:prstGeom prst="rect">
            <a:avLst/>
          </a:prstGeom>
        </p:spPr>
        <p:txBody>
          <a:bodyPr lIns="0"/>
          <a:lstStyle>
            <a:lvl1pPr marL="0" indent="0">
              <a:buNone/>
              <a:defRPr sz="1800" b="1"/>
            </a:lvl1pPr>
          </a:lstStyle>
          <a:p>
            <a:pPr lvl="0"/>
            <a:endParaRPr lang="en-GB"/>
          </a:p>
        </p:txBody>
      </p:sp>
      <p:sp>
        <p:nvSpPr>
          <p:cNvPr id="38" name="Text Placeholder 35">
            <a:extLst>
              <a:ext uri="{FF2B5EF4-FFF2-40B4-BE49-F238E27FC236}">
                <a16:creationId xmlns:a16="http://schemas.microsoft.com/office/drawing/2014/main" id="{491AF7EF-FBB2-4695-8EFB-7046800A18D3}"/>
              </a:ext>
            </a:extLst>
          </p:cNvPr>
          <p:cNvSpPr>
            <a:spLocks noGrp="1"/>
          </p:cNvSpPr>
          <p:nvPr>
            <p:ph type="body" sz="quarter" idx="12"/>
          </p:nvPr>
        </p:nvSpPr>
        <p:spPr>
          <a:xfrm>
            <a:off x="2513711" y="3877494"/>
            <a:ext cx="4435200" cy="954000"/>
          </a:xfrm>
          <a:prstGeom prst="rect">
            <a:avLst/>
          </a:prstGeom>
        </p:spPr>
        <p:txBody>
          <a:bodyPr lIns="0"/>
          <a:lstStyle>
            <a:lvl1pPr marL="0" indent="0">
              <a:buNone/>
              <a:defRPr sz="1800" b="1"/>
            </a:lvl1pPr>
          </a:lstStyle>
          <a:p>
            <a:pPr lvl="0"/>
            <a:endParaRPr lang="en-GB"/>
          </a:p>
        </p:txBody>
      </p:sp>
      <p:sp>
        <p:nvSpPr>
          <p:cNvPr id="40" name="Text Placeholder 35">
            <a:extLst>
              <a:ext uri="{FF2B5EF4-FFF2-40B4-BE49-F238E27FC236}">
                <a16:creationId xmlns:a16="http://schemas.microsoft.com/office/drawing/2014/main" id="{738C9197-6509-4B36-BDA4-DCBA16D35EFD}"/>
              </a:ext>
            </a:extLst>
          </p:cNvPr>
          <p:cNvSpPr>
            <a:spLocks noGrp="1"/>
          </p:cNvSpPr>
          <p:nvPr>
            <p:ph type="body" sz="quarter" idx="14"/>
          </p:nvPr>
        </p:nvSpPr>
        <p:spPr>
          <a:xfrm>
            <a:off x="2513711" y="2895984"/>
            <a:ext cx="4435200" cy="954000"/>
          </a:xfrm>
          <a:prstGeom prst="rect">
            <a:avLst/>
          </a:prstGeom>
        </p:spPr>
        <p:txBody>
          <a:bodyPr lIns="0"/>
          <a:lstStyle>
            <a:lvl1pPr marL="0" indent="0">
              <a:buNone/>
              <a:defRPr sz="1800" b="1"/>
            </a:lvl1pPr>
          </a:lstStyle>
          <a:p>
            <a:pPr lvl="0"/>
            <a:endParaRPr lang="en-GB"/>
          </a:p>
        </p:txBody>
      </p:sp>
      <p:sp>
        <p:nvSpPr>
          <p:cNvPr id="41" name="Text Placeholder 35">
            <a:extLst>
              <a:ext uri="{FF2B5EF4-FFF2-40B4-BE49-F238E27FC236}">
                <a16:creationId xmlns:a16="http://schemas.microsoft.com/office/drawing/2014/main" id="{827A429F-9E30-4341-8A00-4B8C6E36BB12}"/>
              </a:ext>
            </a:extLst>
          </p:cNvPr>
          <p:cNvSpPr>
            <a:spLocks noGrp="1"/>
          </p:cNvSpPr>
          <p:nvPr>
            <p:ph type="body" sz="quarter" idx="15"/>
          </p:nvPr>
        </p:nvSpPr>
        <p:spPr>
          <a:xfrm>
            <a:off x="2513711" y="1914474"/>
            <a:ext cx="4435200" cy="954000"/>
          </a:xfrm>
          <a:prstGeom prst="rect">
            <a:avLst/>
          </a:prstGeom>
        </p:spPr>
        <p:txBody>
          <a:bodyPr lIns="0"/>
          <a:lstStyle>
            <a:lvl1pPr marL="0" indent="0">
              <a:buNone/>
              <a:defRPr sz="1800" b="1"/>
            </a:lvl1pPr>
          </a:lstStyle>
          <a:p>
            <a:pPr lvl="0"/>
            <a:endParaRPr lang="en-GB"/>
          </a:p>
        </p:txBody>
      </p:sp>
      <p:sp>
        <p:nvSpPr>
          <p:cNvPr id="44" name="Text Placeholder 42">
            <a:extLst>
              <a:ext uri="{FF2B5EF4-FFF2-40B4-BE49-F238E27FC236}">
                <a16:creationId xmlns:a16="http://schemas.microsoft.com/office/drawing/2014/main" id="{57EFC2CA-14DE-4EE1-A97A-2C14CFE73224}"/>
              </a:ext>
            </a:extLst>
          </p:cNvPr>
          <p:cNvSpPr>
            <a:spLocks noGrp="1"/>
          </p:cNvSpPr>
          <p:nvPr>
            <p:ph type="body" sz="quarter" idx="17" hasCustomPrompt="1"/>
          </p:nvPr>
        </p:nvSpPr>
        <p:spPr>
          <a:xfrm>
            <a:off x="932745" y="1861249"/>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5" name="Text Placeholder 42">
            <a:extLst>
              <a:ext uri="{FF2B5EF4-FFF2-40B4-BE49-F238E27FC236}">
                <a16:creationId xmlns:a16="http://schemas.microsoft.com/office/drawing/2014/main" id="{34A42D59-266F-4463-9E1E-214CA95EDD8A}"/>
              </a:ext>
            </a:extLst>
          </p:cNvPr>
          <p:cNvSpPr>
            <a:spLocks noGrp="1"/>
          </p:cNvSpPr>
          <p:nvPr>
            <p:ph type="body" sz="quarter" idx="18" hasCustomPrompt="1"/>
          </p:nvPr>
        </p:nvSpPr>
        <p:spPr>
          <a:xfrm>
            <a:off x="932745" y="2833501"/>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6" name="Text Placeholder 42">
            <a:extLst>
              <a:ext uri="{FF2B5EF4-FFF2-40B4-BE49-F238E27FC236}">
                <a16:creationId xmlns:a16="http://schemas.microsoft.com/office/drawing/2014/main" id="{46A00500-8305-4283-B8F5-F7B2A55D7B2A}"/>
              </a:ext>
            </a:extLst>
          </p:cNvPr>
          <p:cNvSpPr>
            <a:spLocks noGrp="1"/>
          </p:cNvSpPr>
          <p:nvPr>
            <p:ph type="body" sz="quarter" idx="19" hasCustomPrompt="1"/>
          </p:nvPr>
        </p:nvSpPr>
        <p:spPr>
          <a:xfrm>
            <a:off x="932745" y="380575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15" name="Text Placeholder 11">
            <a:extLst>
              <a:ext uri="{FF2B5EF4-FFF2-40B4-BE49-F238E27FC236}">
                <a16:creationId xmlns:a16="http://schemas.microsoft.com/office/drawing/2014/main" id="{C216F727-7BE0-4029-A80A-1773B0DE3569}"/>
              </a:ext>
            </a:extLst>
          </p:cNvPr>
          <p:cNvSpPr>
            <a:spLocks noGrp="1"/>
          </p:cNvSpPr>
          <p:nvPr>
            <p:ph type="body" sz="quarter" idx="21" hasCustomPrompt="1"/>
          </p:nvPr>
        </p:nvSpPr>
        <p:spPr>
          <a:xfrm>
            <a:off x="8765309" y="2415327"/>
            <a:ext cx="2910754" cy="900496"/>
          </a:xfrm>
        </p:spPr>
        <p:txBody>
          <a:bodyPr anchor="ctr">
            <a:normAutofit/>
          </a:bodyPr>
          <a:lstStyle>
            <a:lvl1pPr marL="0" indent="0" algn="ctr">
              <a:buNone/>
              <a:defRPr sz="5400">
                <a:solidFill>
                  <a:schemeClr val="bg1"/>
                </a:solidFill>
                <a:latin typeface="+mj-lt"/>
              </a:defRPr>
            </a:lvl1pPr>
          </a:lstStyle>
          <a:p>
            <a:pPr lvl="0"/>
            <a:r>
              <a:rPr lang="en-GB"/>
              <a:t>Content</a:t>
            </a:r>
          </a:p>
        </p:txBody>
      </p:sp>
      <p:cxnSp>
        <p:nvCxnSpPr>
          <p:cNvPr id="16" name="Straight Connector 15">
            <a:extLst>
              <a:ext uri="{FF2B5EF4-FFF2-40B4-BE49-F238E27FC236}">
                <a16:creationId xmlns:a16="http://schemas.microsoft.com/office/drawing/2014/main" id="{FA5C9E62-0B55-4FD1-91CA-92DF77C68026}"/>
              </a:ext>
            </a:extLst>
          </p:cNvPr>
          <p:cNvCxnSpPr>
            <a:cxnSpLocks/>
          </p:cNvCxnSpPr>
          <p:nvPr userDrawn="1"/>
        </p:nvCxnSpPr>
        <p:spPr>
          <a:xfrm>
            <a:off x="8935674" y="3364107"/>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7923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60EC56-C50A-4CF9-9586-A4A8056E14CE}"/>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chemeClr val="accent3"/>
              </a:solidFill>
              <a:effectLst/>
              <a:uLnTx/>
              <a:uFillTx/>
              <a:latin typeface="Arial" panose="020B0604020202020204"/>
              <a:ea typeface="+mn-ea"/>
              <a:cs typeface="+mn-cs"/>
            </a:endParaRPr>
          </a:p>
        </p:txBody>
      </p:sp>
      <p:sp>
        <p:nvSpPr>
          <p:cNvPr id="8" name="Text Placeholder 7">
            <a:extLst>
              <a:ext uri="{FF2B5EF4-FFF2-40B4-BE49-F238E27FC236}">
                <a16:creationId xmlns:a16="http://schemas.microsoft.com/office/drawing/2014/main" id="{9FC06F8B-0462-47FA-AF13-0447F6FB62CE}"/>
              </a:ext>
            </a:extLst>
          </p:cNvPr>
          <p:cNvSpPr>
            <a:spLocks noGrp="1"/>
          </p:cNvSpPr>
          <p:nvPr>
            <p:ph type="body" sz="quarter" idx="12" hasCustomPrompt="1"/>
          </p:nvPr>
        </p:nvSpPr>
        <p:spPr>
          <a:xfrm>
            <a:off x="7125353" y="2780219"/>
            <a:ext cx="5356800" cy="1295388"/>
          </a:xfrm>
          <a:prstGeom prst="rect">
            <a:avLst/>
          </a:prstGeom>
        </p:spPr>
        <p:txBody>
          <a:bodyPr lIns="0" tIns="0" rIns="0" bIns="0" anchor="b"/>
          <a:lstStyle>
            <a:lvl1pPr marL="0" indent="0">
              <a:buNone/>
              <a:defRPr sz="4400">
                <a:solidFill>
                  <a:schemeClr val="accent1"/>
                </a:solidFill>
                <a:latin typeface="+mj-lt"/>
              </a:defRPr>
            </a:lvl1pPr>
          </a:lstStyle>
          <a:p>
            <a:pPr lvl="0"/>
            <a:br>
              <a:rPr lang="en-GB"/>
            </a:br>
            <a:r>
              <a:rPr lang="en-GB"/>
              <a:t>Section</a:t>
            </a:r>
            <a:br>
              <a:rPr lang="en-GB"/>
            </a:br>
            <a:r>
              <a:rPr lang="en-GB"/>
              <a:t>Title</a:t>
            </a:r>
          </a:p>
        </p:txBody>
      </p:sp>
      <p:cxnSp>
        <p:nvCxnSpPr>
          <p:cNvPr id="9" name="Straight Connector 8">
            <a:extLst>
              <a:ext uri="{FF2B5EF4-FFF2-40B4-BE49-F238E27FC236}">
                <a16:creationId xmlns:a16="http://schemas.microsoft.com/office/drawing/2014/main" id="{9678115D-4140-47E0-8462-BF0DFEB7557B}"/>
              </a:ext>
            </a:extLst>
          </p:cNvPr>
          <p:cNvCxnSpPr>
            <a:cxnSpLocks/>
          </p:cNvCxnSpPr>
          <p:nvPr userDrawn="1"/>
        </p:nvCxnSpPr>
        <p:spPr>
          <a:xfrm>
            <a:off x="7134589" y="4215633"/>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872BAD7-2266-4006-AF73-9ECF441333BF}"/>
              </a:ext>
            </a:extLst>
          </p:cNvPr>
          <p:cNvSpPr>
            <a:spLocks noGrp="1"/>
          </p:cNvSpPr>
          <p:nvPr>
            <p:ph type="body" sz="quarter" idx="13" hasCustomPrompt="1"/>
          </p:nvPr>
        </p:nvSpPr>
        <p:spPr>
          <a:xfrm>
            <a:off x="515938" y="1346200"/>
            <a:ext cx="4995862" cy="4165600"/>
          </a:xfrm>
        </p:spPr>
        <p:txBody>
          <a:bodyPr anchor="ctr">
            <a:noAutofit/>
          </a:bodyPr>
          <a:lstStyle>
            <a:lvl1pPr marL="0" indent="0" algn="ctr">
              <a:buNone/>
              <a:defRPr sz="27000">
                <a:solidFill>
                  <a:schemeClr val="bg1"/>
                </a:solidFill>
                <a:latin typeface="+mj-lt"/>
              </a:defRPr>
            </a:lvl1pPr>
          </a:lstStyle>
          <a:p>
            <a:pPr lvl="0"/>
            <a:r>
              <a:rPr lang="en-GB"/>
              <a:t>0#</a:t>
            </a:r>
          </a:p>
        </p:txBody>
      </p:sp>
    </p:spTree>
    <p:extLst>
      <p:ext uri="{BB962C8B-B14F-4D97-AF65-F5344CB8AC3E}">
        <p14:creationId xmlns:p14="http://schemas.microsoft.com/office/powerpoint/2010/main" val="27812673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 with imag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26499A4-4043-47DB-AB2C-D1EA200BC2BB}"/>
              </a:ext>
            </a:extLst>
          </p:cNvPr>
          <p:cNvSpPr>
            <a:spLocks noGrp="1"/>
          </p:cNvSpPr>
          <p:nvPr>
            <p:ph type="pic" sz="quarter" idx="10"/>
          </p:nvPr>
        </p:nvSpPr>
        <p:spPr>
          <a:xfrm>
            <a:off x="6096000" y="0"/>
            <a:ext cx="6096000" cy="6858000"/>
          </a:xfrm>
          <a:custGeom>
            <a:avLst/>
            <a:gdLst>
              <a:gd name="connsiteX0" fmla="*/ 1006469 w 6096000"/>
              <a:gd name="connsiteY0" fmla="*/ 4171409 h 6858000"/>
              <a:gd name="connsiteX1" fmla="*/ 2001498 w 6096000"/>
              <a:gd name="connsiteY1" fmla="*/ 6858000 h 6858000"/>
              <a:gd name="connsiteX2" fmla="*/ 11438 w 6096000"/>
              <a:gd name="connsiteY2" fmla="*/ 6858000 h 6858000"/>
              <a:gd name="connsiteX3" fmla="*/ 0 w 6096000"/>
              <a:gd name="connsiteY3" fmla="*/ 0 h 6858000"/>
              <a:gd name="connsiteX4" fmla="*/ 6096000 w 6096000"/>
              <a:gd name="connsiteY4" fmla="*/ 0 h 6858000"/>
              <a:gd name="connsiteX5" fmla="*/ 6096000 w 6096000"/>
              <a:gd name="connsiteY5" fmla="*/ 3 h 6858000"/>
              <a:gd name="connsiteX6" fmla="*/ 4876799 w 6096000"/>
              <a:gd name="connsiteY6" fmla="*/ 3 h 6858000"/>
              <a:gd name="connsiteX7" fmla="*/ 6096000 w 6096000"/>
              <a:gd name="connsiteY7" fmla="*/ 3917814 h 6858000"/>
              <a:gd name="connsiteX8" fmla="*/ 6096000 w 6096000"/>
              <a:gd name="connsiteY8" fmla="*/ 6858000 h 6858000"/>
              <a:gd name="connsiteX9" fmla="*/ 2499967 w 6096000"/>
              <a:gd name="connsiteY9" fmla="*/ 6858000 h 6858000"/>
              <a:gd name="connsiteX10" fmla="*/ 0 w 6096000"/>
              <a:gd name="connsiteY10"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1006469" y="4171409"/>
                </a:moveTo>
                <a:lnTo>
                  <a:pt x="2001498" y="6858000"/>
                </a:lnTo>
                <a:lnTo>
                  <a:pt x="11438" y="6858000"/>
                </a:lnTo>
                <a:close/>
                <a:moveTo>
                  <a:pt x="0" y="0"/>
                </a:moveTo>
                <a:lnTo>
                  <a:pt x="6096000" y="0"/>
                </a:lnTo>
                <a:lnTo>
                  <a:pt x="6096000" y="3"/>
                </a:lnTo>
                <a:lnTo>
                  <a:pt x="4876799" y="3"/>
                </a:lnTo>
                <a:lnTo>
                  <a:pt x="6096000" y="3917814"/>
                </a:lnTo>
                <a:lnTo>
                  <a:pt x="6096000" y="6858000"/>
                </a:lnTo>
                <a:lnTo>
                  <a:pt x="2499967" y="6858000"/>
                </a:lnTo>
                <a:lnTo>
                  <a:pt x="0" y="3"/>
                </a:lnTo>
                <a:close/>
              </a:path>
            </a:pathLst>
          </a:custGeom>
          <a:noFill/>
        </p:spPr>
        <p:txBody>
          <a:bodyPr wrap="square">
            <a:noAutofit/>
          </a:bodyPr>
          <a:lstStyle/>
          <a:p>
            <a:endParaRPr lang="en-GB"/>
          </a:p>
        </p:txBody>
      </p:sp>
      <p:sp>
        <p:nvSpPr>
          <p:cNvPr id="17" name="Text Placeholder 7">
            <a:extLst>
              <a:ext uri="{FF2B5EF4-FFF2-40B4-BE49-F238E27FC236}">
                <a16:creationId xmlns:a16="http://schemas.microsoft.com/office/drawing/2014/main" id="{4AB99030-BB93-4FF2-A869-BA3B71EF7830}"/>
              </a:ext>
            </a:extLst>
          </p:cNvPr>
          <p:cNvSpPr>
            <a:spLocks noGrp="1"/>
          </p:cNvSpPr>
          <p:nvPr>
            <p:ph type="body" sz="quarter" idx="12" hasCustomPrompt="1"/>
          </p:nvPr>
        </p:nvSpPr>
        <p:spPr>
          <a:xfrm>
            <a:off x="944666" y="1972733"/>
            <a:ext cx="4996800" cy="2102874"/>
          </a:xfrm>
          <a:prstGeom prst="rect">
            <a:avLst/>
          </a:prstGeom>
        </p:spPr>
        <p:txBody>
          <a:bodyPr lIns="0" tIns="0" rIns="0" bIns="0" anchor="b"/>
          <a:lstStyle>
            <a:lvl1pPr marL="0" indent="0">
              <a:buNone/>
              <a:defRPr sz="4400">
                <a:solidFill>
                  <a:schemeClr val="accent1"/>
                </a:solidFill>
                <a:latin typeface="+mj-lt"/>
              </a:defRPr>
            </a:lvl1pPr>
          </a:lstStyle>
          <a:p>
            <a:pPr lvl="0"/>
            <a:br>
              <a:rPr lang="en-GB"/>
            </a:br>
            <a:r>
              <a:rPr lang="en-GB"/>
              <a:t>Section</a:t>
            </a:r>
            <a:br>
              <a:rPr lang="en-GB"/>
            </a:br>
            <a:r>
              <a:rPr lang="en-GB"/>
              <a:t>Title</a:t>
            </a:r>
          </a:p>
        </p:txBody>
      </p:sp>
      <p:cxnSp>
        <p:nvCxnSpPr>
          <p:cNvPr id="5" name="Straight Connector 4">
            <a:extLst>
              <a:ext uri="{FF2B5EF4-FFF2-40B4-BE49-F238E27FC236}">
                <a16:creationId xmlns:a16="http://schemas.microsoft.com/office/drawing/2014/main" id="{25270AE7-CF0E-4E66-ADB1-3B543F3DC697}"/>
              </a:ext>
            </a:extLst>
          </p:cNvPr>
          <p:cNvCxnSpPr>
            <a:cxnSpLocks/>
          </p:cNvCxnSpPr>
          <p:nvPr userDrawn="1"/>
        </p:nvCxnSpPr>
        <p:spPr>
          <a:xfrm>
            <a:off x="972374" y="4234105"/>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261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E051C491-8ECC-4BA7-9BEC-F388A5078B19}"/>
              </a:ext>
            </a:extLst>
          </p:cNvPr>
          <p:cNvSpPr>
            <a:spLocks noGrp="1"/>
          </p:cNvSpPr>
          <p:nvPr>
            <p:ph type="body" sz="quarter" idx="11" hasCustomPrompt="1"/>
          </p:nvPr>
        </p:nvSpPr>
        <p:spPr>
          <a:xfrm>
            <a:off x="515937" y="549275"/>
            <a:ext cx="11160125"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cxnSp>
        <p:nvCxnSpPr>
          <p:cNvPr id="5" name="Straight Connector 4">
            <a:extLst>
              <a:ext uri="{FF2B5EF4-FFF2-40B4-BE49-F238E27FC236}">
                <a16:creationId xmlns:a16="http://schemas.microsoft.com/office/drawing/2014/main" id="{04BA5998-6F94-43C5-A099-908965AEE99C}"/>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9" name="Content Placeholder 11">
            <a:extLst>
              <a:ext uri="{FF2B5EF4-FFF2-40B4-BE49-F238E27FC236}">
                <a16:creationId xmlns:a16="http://schemas.microsoft.com/office/drawing/2014/main" id="{7F312CC6-D897-4E9E-BF48-6AD769422AC3}"/>
              </a:ext>
            </a:extLst>
          </p:cNvPr>
          <p:cNvSpPr>
            <a:spLocks noGrp="1"/>
          </p:cNvSpPr>
          <p:nvPr>
            <p:ph sz="quarter" idx="13" hasCustomPrompt="1"/>
          </p:nvPr>
        </p:nvSpPr>
        <p:spPr>
          <a:xfrm>
            <a:off x="515938" y="1671780"/>
            <a:ext cx="11160125" cy="4646181"/>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sp>
        <p:nvSpPr>
          <p:cNvPr id="2" name="TextBox 1">
            <a:extLst>
              <a:ext uri="{FF2B5EF4-FFF2-40B4-BE49-F238E27FC236}">
                <a16:creationId xmlns:a16="http://schemas.microsoft.com/office/drawing/2014/main" id="{F8029646-86D6-4BC1-98FB-EF812D2CE0CA}"/>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3356528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SS&amp;S)">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15" name="Text Placeholder 23">
            <a:extLst>
              <a:ext uri="{FF2B5EF4-FFF2-40B4-BE49-F238E27FC236}">
                <a16:creationId xmlns:a16="http://schemas.microsoft.com/office/drawing/2014/main" id="{C2078F40-40E9-4F77-8EEF-971127BAEAB6}"/>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3" name="Text Placeholder 16">
            <a:extLst>
              <a:ext uri="{FF2B5EF4-FFF2-40B4-BE49-F238E27FC236}">
                <a16:creationId xmlns:a16="http://schemas.microsoft.com/office/drawing/2014/main" id="{51DAE819-59DD-4A36-A745-BF72341CC011}"/>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4" name="Straight Connector 23">
            <a:extLst>
              <a:ext uri="{FF2B5EF4-FFF2-40B4-BE49-F238E27FC236}">
                <a16:creationId xmlns:a16="http://schemas.microsoft.com/office/drawing/2014/main" id="{CB86CDCB-7B4C-4775-8209-9E88C567511F}"/>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reeform: Shape 2">
            <a:extLst>
              <a:ext uri="{FF2B5EF4-FFF2-40B4-BE49-F238E27FC236}">
                <a16:creationId xmlns:a16="http://schemas.microsoft.com/office/drawing/2014/main" id="{8C010064-F1D3-4D6F-8CFA-B4493515B359}"/>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4" name="Picture 3" descr="A black background with blue text&#10;&#10;Description automatically generated">
            <a:extLst>
              <a:ext uri="{FF2B5EF4-FFF2-40B4-BE49-F238E27FC236}">
                <a16:creationId xmlns:a16="http://schemas.microsoft.com/office/drawing/2014/main" id="{8E12D6A3-F41D-77A3-DCC0-2AF6DF323C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744" y="241886"/>
            <a:ext cx="4864618" cy="1624587"/>
          </a:xfrm>
          <a:prstGeom prst="rect">
            <a:avLst/>
          </a:prstGeom>
        </p:spPr>
      </p:pic>
    </p:spTree>
    <p:extLst>
      <p:ext uri="{BB962C8B-B14F-4D97-AF65-F5344CB8AC3E}">
        <p14:creationId xmlns:p14="http://schemas.microsoft.com/office/powerpoint/2010/main" val="21147451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669500"/>
            <a:ext cx="11160125"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12" name="TextBox 11">
            <a:extLst>
              <a:ext uri="{FF2B5EF4-FFF2-40B4-BE49-F238E27FC236}">
                <a16:creationId xmlns:a16="http://schemas.microsoft.com/office/drawing/2014/main" id="{AC26EF68-FBAA-48E1-A38C-CD7A1917DD03}"/>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8661920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 Text + Shap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E051C491-8ECC-4BA7-9BEC-F388A5078B19}"/>
              </a:ext>
            </a:extLst>
          </p:cNvPr>
          <p:cNvSpPr>
            <a:spLocks noGrp="1"/>
          </p:cNvSpPr>
          <p:nvPr>
            <p:ph type="body" sz="quarter" idx="11" hasCustomPrompt="1"/>
          </p:nvPr>
        </p:nvSpPr>
        <p:spPr>
          <a:xfrm>
            <a:off x="527549" y="549274"/>
            <a:ext cx="7519699"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cxnSp>
        <p:nvCxnSpPr>
          <p:cNvPr id="5" name="Straight Connector 4">
            <a:extLst>
              <a:ext uri="{FF2B5EF4-FFF2-40B4-BE49-F238E27FC236}">
                <a16:creationId xmlns:a16="http://schemas.microsoft.com/office/drawing/2014/main" id="{04BA5998-6F94-43C5-A099-908965AEE99C}"/>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9" name="Content Placeholder 11">
            <a:extLst>
              <a:ext uri="{FF2B5EF4-FFF2-40B4-BE49-F238E27FC236}">
                <a16:creationId xmlns:a16="http://schemas.microsoft.com/office/drawing/2014/main" id="{7F312CC6-D897-4E9E-BF48-6AD769422AC3}"/>
              </a:ext>
            </a:extLst>
          </p:cNvPr>
          <p:cNvSpPr>
            <a:spLocks noGrp="1"/>
          </p:cNvSpPr>
          <p:nvPr>
            <p:ph sz="quarter" idx="13" hasCustomPrompt="1"/>
          </p:nvPr>
        </p:nvSpPr>
        <p:spPr>
          <a:xfrm>
            <a:off x="515939" y="1671292"/>
            <a:ext cx="7519698"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sp>
        <p:nvSpPr>
          <p:cNvPr id="2" name="TextBox 1">
            <a:extLst>
              <a:ext uri="{FF2B5EF4-FFF2-40B4-BE49-F238E27FC236}">
                <a16:creationId xmlns:a16="http://schemas.microsoft.com/office/drawing/2014/main" id="{F8029646-86D6-4BC1-98FB-EF812D2CE0CA}"/>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4" name="Freeform: Shape 3">
            <a:extLst>
              <a:ext uri="{FF2B5EF4-FFF2-40B4-BE49-F238E27FC236}">
                <a16:creationId xmlns:a16="http://schemas.microsoft.com/office/drawing/2014/main" id="{637CC9ED-1E88-4782-ACB9-C11EA2FF1DBD}"/>
              </a:ext>
            </a:extLst>
          </p:cNvPr>
          <p:cNvSpPr/>
          <p:nvPr userDrawn="1"/>
        </p:nvSpPr>
        <p:spPr>
          <a:xfrm>
            <a:off x="8274708" y="0"/>
            <a:ext cx="3917292"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8025861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Subtitle + Text + Shap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8" y="549276"/>
            <a:ext cx="7538170"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671292"/>
            <a:ext cx="7538170"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9" y="926465"/>
            <a:ext cx="7538170" cy="338138"/>
          </a:xfrm>
          <a:prstGeom prst="rect">
            <a:avLst/>
          </a:prstGeom>
        </p:spPr>
        <p:txBody>
          <a:bodyPr lIns="0" tIns="0" rIns="0" bIns="0" anchor="b"/>
          <a:lstStyle>
            <a:lvl1pPr marL="0" indent="0">
              <a:buNone/>
              <a:defRPr sz="1800" b="1"/>
            </a:lvl1pPr>
          </a:lstStyle>
          <a:p>
            <a:pPr lvl="0"/>
            <a:r>
              <a:rPr lang="en-GB"/>
              <a:t>Subtitle</a:t>
            </a:r>
          </a:p>
        </p:txBody>
      </p:sp>
      <p:sp>
        <p:nvSpPr>
          <p:cNvPr id="12" name="TextBox 11">
            <a:extLst>
              <a:ext uri="{FF2B5EF4-FFF2-40B4-BE49-F238E27FC236}">
                <a16:creationId xmlns:a16="http://schemas.microsoft.com/office/drawing/2014/main" id="{AC26EF68-FBAA-48E1-A38C-CD7A1917DD03}"/>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2" name="Freeform: Shape 1">
            <a:extLst>
              <a:ext uri="{FF2B5EF4-FFF2-40B4-BE49-F238E27FC236}">
                <a16:creationId xmlns:a16="http://schemas.microsoft.com/office/drawing/2014/main" id="{3CE398DC-B101-429E-89E6-533CFD29966C}"/>
              </a:ext>
            </a:extLst>
          </p:cNvPr>
          <p:cNvSpPr/>
          <p:nvPr userDrawn="1"/>
        </p:nvSpPr>
        <p:spPr>
          <a:xfrm>
            <a:off x="8274708" y="0"/>
            <a:ext cx="3917292"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0865044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Text (Half/Hal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C1C6F2-EB77-4564-AF82-9F07F79FAAB9}"/>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710271"/>
            <a:ext cx="5432280"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862A4D3-4233-45B1-9FD2-563BE3CFD0AE}"/>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12" name="Content Placeholder 11">
            <a:extLst>
              <a:ext uri="{FF2B5EF4-FFF2-40B4-BE49-F238E27FC236}">
                <a16:creationId xmlns:a16="http://schemas.microsoft.com/office/drawing/2014/main" id="{DB2CD757-A2DB-4D22-8EC4-51AF5937A2E2}"/>
              </a:ext>
            </a:extLst>
          </p:cNvPr>
          <p:cNvSpPr>
            <a:spLocks noGrp="1"/>
          </p:cNvSpPr>
          <p:nvPr>
            <p:ph sz="quarter" idx="15" hasCustomPrompt="1"/>
          </p:nvPr>
        </p:nvSpPr>
        <p:spPr>
          <a:xfrm>
            <a:off x="6243784" y="1710271"/>
            <a:ext cx="5432280" cy="3428995"/>
          </a:xfrm>
          <a:prstGeom prst="rect">
            <a:avLst/>
          </a:prstGeom>
        </p:spPr>
        <p:txBody>
          <a:bodyPr lIns="0" tIns="0" rIns="0" bIns="0" numCol="1" spcCol="540000"/>
          <a:lstStyle>
            <a:lvl1pPr marL="0" indent="0">
              <a:buNone/>
              <a:defRPr sz="1800" b="0" i="0">
                <a:solidFill>
                  <a:schemeClr val="bg1"/>
                </a:solidFill>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9" name="Text Placeholder 14">
            <a:extLst>
              <a:ext uri="{FF2B5EF4-FFF2-40B4-BE49-F238E27FC236}">
                <a16:creationId xmlns:a16="http://schemas.microsoft.com/office/drawing/2014/main" id="{BEDD09D1-7DF8-4E44-B70F-CB73900EB968}"/>
              </a:ext>
            </a:extLst>
          </p:cNvPr>
          <p:cNvSpPr>
            <a:spLocks noGrp="1"/>
          </p:cNvSpPr>
          <p:nvPr>
            <p:ph type="body" sz="quarter" idx="11" hasCustomPrompt="1"/>
          </p:nvPr>
        </p:nvSpPr>
        <p:spPr>
          <a:xfrm>
            <a:off x="527549" y="549274"/>
            <a:ext cx="5568451"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spTree>
    <p:extLst>
      <p:ext uri="{BB962C8B-B14F-4D97-AF65-F5344CB8AC3E}">
        <p14:creationId xmlns:p14="http://schemas.microsoft.com/office/powerpoint/2010/main" val="26310215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 Subtitle + Text (Half/Hal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C1C6F2-EB77-4564-AF82-9F07F79FAAB9}"/>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8" y="549276"/>
            <a:ext cx="5506172"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710271"/>
            <a:ext cx="5432280"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9" y="926465"/>
            <a:ext cx="5506172" cy="338138"/>
          </a:xfrm>
          <a:prstGeom prst="rect">
            <a:avLst/>
          </a:prstGeom>
        </p:spPr>
        <p:txBody>
          <a:bodyPr lIns="0" tIns="0" rIns="0" bIns="0" anchor="b"/>
          <a:lstStyle>
            <a:lvl1pPr marL="0" indent="0">
              <a:buNone/>
              <a:defRPr sz="1800" b="1"/>
            </a:lvl1pPr>
          </a:lstStyle>
          <a:p>
            <a:pPr lvl="0"/>
            <a:r>
              <a:rPr lang="en-GB"/>
              <a:t>Subtitle</a:t>
            </a:r>
          </a:p>
        </p:txBody>
      </p:sp>
      <p:sp>
        <p:nvSpPr>
          <p:cNvPr id="18" name="TextBox 17">
            <a:extLst>
              <a:ext uri="{FF2B5EF4-FFF2-40B4-BE49-F238E27FC236}">
                <a16:creationId xmlns:a16="http://schemas.microsoft.com/office/drawing/2014/main" id="{1862A4D3-4233-45B1-9FD2-563BE3CFD0AE}"/>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12" name="Content Placeholder 11">
            <a:extLst>
              <a:ext uri="{FF2B5EF4-FFF2-40B4-BE49-F238E27FC236}">
                <a16:creationId xmlns:a16="http://schemas.microsoft.com/office/drawing/2014/main" id="{DB2CD757-A2DB-4D22-8EC4-51AF5937A2E2}"/>
              </a:ext>
            </a:extLst>
          </p:cNvPr>
          <p:cNvSpPr>
            <a:spLocks noGrp="1"/>
          </p:cNvSpPr>
          <p:nvPr>
            <p:ph sz="quarter" idx="15" hasCustomPrompt="1"/>
          </p:nvPr>
        </p:nvSpPr>
        <p:spPr>
          <a:xfrm>
            <a:off x="6243784" y="1710271"/>
            <a:ext cx="5432280" cy="3428995"/>
          </a:xfrm>
          <a:prstGeom prst="rect">
            <a:avLst/>
          </a:prstGeom>
        </p:spPr>
        <p:txBody>
          <a:bodyPr lIns="0" tIns="0" rIns="0" bIns="0" numCol="1" spcCol="540000"/>
          <a:lstStyle>
            <a:lvl1pPr marL="0" indent="0">
              <a:buNone/>
              <a:defRPr sz="1800" b="0" i="0">
                <a:solidFill>
                  <a:schemeClr val="bg1"/>
                </a:solidFill>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Tree>
    <p:extLst>
      <p:ext uri="{BB962C8B-B14F-4D97-AF65-F5344CB8AC3E}">
        <p14:creationId xmlns:p14="http://schemas.microsoft.com/office/powerpoint/2010/main" val="20758408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 Subtitle + Text + Imag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7036407" cy="351867"/>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671292"/>
            <a:ext cx="7036329"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C26EF68-FBAA-48E1-A38C-CD7A1917DD03}"/>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13" name="Picture Placeholder 15">
            <a:extLst>
              <a:ext uri="{FF2B5EF4-FFF2-40B4-BE49-F238E27FC236}">
                <a16:creationId xmlns:a16="http://schemas.microsoft.com/office/drawing/2014/main" id="{C4558F93-99D3-4E7E-A973-F0DEA4D9AB46}"/>
              </a:ext>
            </a:extLst>
          </p:cNvPr>
          <p:cNvSpPr>
            <a:spLocks noGrp="1"/>
          </p:cNvSpPr>
          <p:nvPr>
            <p:ph type="pic" sz="quarter" idx="10" hasCustomPrompt="1"/>
          </p:nvPr>
        </p:nvSpPr>
        <p:spPr>
          <a:xfrm>
            <a:off x="8043332" y="0"/>
            <a:ext cx="4148667" cy="6858000"/>
          </a:xfrm>
          <a:custGeom>
            <a:avLst/>
            <a:gdLst>
              <a:gd name="connsiteX0" fmla="*/ 1006469 w 6096000"/>
              <a:gd name="connsiteY0" fmla="*/ 4171409 h 6858000"/>
              <a:gd name="connsiteX1" fmla="*/ 2001498 w 6096000"/>
              <a:gd name="connsiteY1" fmla="*/ 6858000 h 6858000"/>
              <a:gd name="connsiteX2" fmla="*/ 11438 w 6096000"/>
              <a:gd name="connsiteY2" fmla="*/ 6858000 h 6858000"/>
              <a:gd name="connsiteX3" fmla="*/ 0 w 6096000"/>
              <a:gd name="connsiteY3" fmla="*/ 0 h 6858000"/>
              <a:gd name="connsiteX4" fmla="*/ 6096000 w 6096000"/>
              <a:gd name="connsiteY4" fmla="*/ 0 h 6858000"/>
              <a:gd name="connsiteX5" fmla="*/ 6096000 w 6096000"/>
              <a:gd name="connsiteY5" fmla="*/ 3 h 6858000"/>
              <a:gd name="connsiteX6" fmla="*/ 4876799 w 6096000"/>
              <a:gd name="connsiteY6" fmla="*/ 3 h 6858000"/>
              <a:gd name="connsiteX7" fmla="*/ 6096000 w 6096000"/>
              <a:gd name="connsiteY7" fmla="*/ 3917814 h 6858000"/>
              <a:gd name="connsiteX8" fmla="*/ 6096000 w 6096000"/>
              <a:gd name="connsiteY8" fmla="*/ 6858000 h 6858000"/>
              <a:gd name="connsiteX9" fmla="*/ 2499967 w 6096000"/>
              <a:gd name="connsiteY9" fmla="*/ 6858000 h 6858000"/>
              <a:gd name="connsiteX10" fmla="*/ 0 w 6096000"/>
              <a:gd name="connsiteY10"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1006469" y="4171409"/>
                </a:moveTo>
                <a:lnTo>
                  <a:pt x="2001498" y="6858000"/>
                </a:lnTo>
                <a:lnTo>
                  <a:pt x="11438" y="6858000"/>
                </a:lnTo>
                <a:close/>
                <a:moveTo>
                  <a:pt x="0" y="0"/>
                </a:moveTo>
                <a:lnTo>
                  <a:pt x="6096000" y="0"/>
                </a:lnTo>
                <a:lnTo>
                  <a:pt x="6096000" y="3"/>
                </a:lnTo>
                <a:lnTo>
                  <a:pt x="4876799" y="3"/>
                </a:lnTo>
                <a:lnTo>
                  <a:pt x="6096000" y="3917814"/>
                </a:lnTo>
                <a:lnTo>
                  <a:pt x="6096000" y="6858000"/>
                </a:lnTo>
                <a:lnTo>
                  <a:pt x="2499967" y="6858000"/>
                </a:lnTo>
                <a:lnTo>
                  <a:pt x="0" y="3"/>
                </a:lnTo>
                <a:close/>
              </a:path>
            </a:pathLst>
          </a:custGeom>
          <a:noFill/>
        </p:spPr>
        <p:txBody>
          <a:bodyPr wrap="square" anchor="ctr">
            <a:noAutofit/>
          </a:bodyPr>
          <a:lstStyle>
            <a:lvl1pPr marL="0" indent="0">
              <a:buNone/>
              <a:defRPr/>
            </a:lvl1pPr>
          </a:lstStyle>
          <a:p>
            <a:r>
              <a:rPr lang="en-GB"/>
              <a:t>Click to add image</a:t>
            </a:r>
          </a:p>
        </p:txBody>
      </p:sp>
      <p:sp>
        <p:nvSpPr>
          <p:cNvPr id="14" name="Text Placeholder 9">
            <a:extLst>
              <a:ext uri="{FF2B5EF4-FFF2-40B4-BE49-F238E27FC236}">
                <a16:creationId xmlns:a16="http://schemas.microsoft.com/office/drawing/2014/main" id="{68D31D99-80C9-41FB-82D5-1CE21B1E41A4}"/>
              </a:ext>
            </a:extLst>
          </p:cNvPr>
          <p:cNvSpPr>
            <a:spLocks noGrp="1"/>
          </p:cNvSpPr>
          <p:nvPr>
            <p:ph type="body" sz="quarter" idx="14" hasCustomPrompt="1"/>
          </p:nvPr>
        </p:nvSpPr>
        <p:spPr>
          <a:xfrm>
            <a:off x="515938" y="926465"/>
            <a:ext cx="7038000"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16835085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 Subtitle + 2 Column">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710271"/>
            <a:ext cx="5580061"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2" name="Rectangle 1">
            <a:extLst>
              <a:ext uri="{FF2B5EF4-FFF2-40B4-BE49-F238E27FC236}">
                <a16:creationId xmlns:a16="http://schemas.microsoft.com/office/drawing/2014/main" id="{5C645F69-D767-4CC6-9DAD-745D1204B141}"/>
              </a:ext>
            </a:extLst>
          </p:cNvPr>
          <p:cNvSpPr/>
          <p:nvPr userDrawn="1"/>
        </p:nvSpPr>
        <p:spPr>
          <a:xfrm>
            <a:off x="6155267" y="1588166"/>
            <a:ext cx="5520796" cy="3678101"/>
          </a:xfrm>
          <a:prstGeom prst="rect">
            <a:avLst/>
          </a:prstGeom>
          <a:solidFill>
            <a:srgbClr val="F4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72289A93-D101-4FAE-B94B-D761FD7D9AE3}"/>
              </a:ext>
            </a:extLst>
          </p:cNvPr>
          <p:cNvSpPr>
            <a:spLocks noGrp="1"/>
          </p:cNvSpPr>
          <p:nvPr>
            <p:ph type="body" sz="quarter" idx="15"/>
          </p:nvPr>
        </p:nvSpPr>
        <p:spPr>
          <a:xfrm>
            <a:off x="6223000" y="1709738"/>
            <a:ext cx="5376863" cy="3472053"/>
          </a:xfrm>
          <a:prstGeom prst="rect">
            <a:avLst/>
          </a:prstGeom>
        </p:spPr>
        <p:txBody>
          <a:bodyPr/>
          <a:lstStyle>
            <a:lvl1pPr marL="0" indent="0">
              <a:buNone/>
              <a:defRPr sz="1800"/>
            </a:lvl1pPr>
          </a:lstStyle>
          <a:p>
            <a:pPr lvl="0"/>
            <a:endParaRPr lang="en-GB"/>
          </a:p>
        </p:txBody>
      </p:sp>
      <p:sp>
        <p:nvSpPr>
          <p:cNvPr id="16" name="Text Placeholder 15">
            <a:extLst>
              <a:ext uri="{FF2B5EF4-FFF2-40B4-BE49-F238E27FC236}">
                <a16:creationId xmlns:a16="http://schemas.microsoft.com/office/drawing/2014/main" id="{DF4F2D81-8C58-423B-A289-9C330D8AF484}"/>
              </a:ext>
            </a:extLst>
          </p:cNvPr>
          <p:cNvSpPr>
            <a:spLocks noGrp="1"/>
          </p:cNvSpPr>
          <p:nvPr>
            <p:ph type="body" sz="quarter" idx="16"/>
          </p:nvPr>
        </p:nvSpPr>
        <p:spPr>
          <a:xfrm>
            <a:off x="515938" y="5359400"/>
            <a:ext cx="11160125" cy="679450"/>
          </a:xfrm>
          <a:prstGeom prst="rect">
            <a:avLst/>
          </a:prstGeom>
          <a:solidFill>
            <a:schemeClr val="accent1"/>
          </a:solidFill>
          <a:effectLst>
            <a:outerShdw blurRad="50800" dist="38100" dir="2700000" algn="tl" rotWithShape="0">
              <a:prstClr val="black">
                <a:alpha val="40000"/>
              </a:prstClr>
            </a:outerShdw>
          </a:effectLst>
        </p:spPr>
        <p:txBody>
          <a:bodyPr anchor="ctr"/>
          <a:lstStyle>
            <a:lvl1pPr marL="0" indent="0" algn="ctr">
              <a:buNone/>
              <a:defRPr sz="1800" b="1">
                <a:solidFill>
                  <a:schemeClr val="bg1"/>
                </a:solidFill>
              </a:defRPr>
            </a:lvl1pPr>
          </a:lstStyle>
          <a:p>
            <a:pPr lvl="0"/>
            <a:endParaRPr lang="en-GB"/>
          </a:p>
        </p:txBody>
      </p:sp>
      <p:sp>
        <p:nvSpPr>
          <p:cNvPr id="18" name="TextBox 17">
            <a:extLst>
              <a:ext uri="{FF2B5EF4-FFF2-40B4-BE49-F238E27FC236}">
                <a16:creationId xmlns:a16="http://schemas.microsoft.com/office/drawing/2014/main" id="{1862A4D3-4233-45B1-9FD2-563BE3CFD0AE}"/>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17852496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 Subtitle + 3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BD21959-35F9-4EFB-A177-51FD899E7A7C}"/>
              </a:ext>
            </a:extLst>
          </p:cNvPr>
          <p:cNvSpPr/>
          <p:nvPr userDrawn="1"/>
        </p:nvSpPr>
        <p:spPr>
          <a:xfrm>
            <a:off x="4206394" y="1589949"/>
            <a:ext cx="3792297" cy="4173542"/>
          </a:xfrm>
          <a:prstGeom prst="rect">
            <a:avLst/>
          </a:prstGeom>
          <a:solidFill>
            <a:srgbClr val="F4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4">
            <a:extLst>
              <a:ext uri="{FF2B5EF4-FFF2-40B4-BE49-F238E27FC236}">
                <a16:creationId xmlns:a16="http://schemas.microsoft.com/office/drawing/2014/main" id="{259B53E4-B28A-4F5F-A7B2-B9C4BE21C3CA}"/>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4" name="Straight Connector 3">
            <a:extLst>
              <a:ext uri="{FF2B5EF4-FFF2-40B4-BE49-F238E27FC236}">
                <a16:creationId xmlns:a16="http://schemas.microsoft.com/office/drawing/2014/main" id="{921B1DFF-8E93-41C4-BD52-146CEEE151A6}"/>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5" name="Text Placeholder 9">
            <a:extLst>
              <a:ext uri="{FF2B5EF4-FFF2-40B4-BE49-F238E27FC236}">
                <a16:creationId xmlns:a16="http://schemas.microsoft.com/office/drawing/2014/main" id="{8A21845C-DFC8-4FDB-AAF8-F32C752BAC41}"/>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6" name="Content Placeholder 11">
            <a:extLst>
              <a:ext uri="{FF2B5EF4-FFF2-40B4-BE49-F238E27FC236}">
                <a16:creationId xmlns:a16="http://schemas.microsoft.com/office/drawing/2014/main" id="{1715C3BC-6F96-4FD9-912E-E3CDC46B41D0}"/>
              </a:ext>
            </a:extLst>
          </p:cNvPr>
          <p:cNvSpPr>
            <a:spLocks noGrp="1"/>
          </p:cNvSpPr>
          <p:nvPr>
            <p:ph sz="quarter" idx="13" hasCustomPrompt="1"/>
          </p:nvPr>
        </p:nvSpPr>
        <p:spPr>
          <a:xfrm>
            <a:off x="515938" y="1710271"/>
            <a:ext cx="3600000" cy="404856"/>
          </a:xfrm>
          <a:prstGeom prst="rect">
            <a:avLst/>
          </a:prstGeom>
        </p:spPr>
        <p:txBody>
          <a:bodyPr lIns="0" tIns="0" rIns="0" bIns="0" numCol="1" spcCol="540000"/>
          <a:lstStyle>
            <a:lvl1pPr marL="0" indent="0">
              <a:buNone/>
              <a:defRPr sz="1800" b="0" i="0">
                <a:solidFill>
                  <a:schemeClr val="accent1"/>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8" name="Content Placeholder 11">
            <a:extLst>
              <a:ext uri="{FF2B5EF4-FFF2-40B4-BE49-F238E27FC236}">
                <a16:creationId xmlns:a16="http://schemas.microsoft.com/office/drawing/2014/main" id="{3AA3C1B6-DE6D-4E77-86EC-94AB10977CD2}"/>
              </a:ext>
            </a:extLst>
          </p:cNvPr>
          <p:cNvSpPr>
            <a:spLocks noGrp="1"/>
          </p:cNvSpPr>
          <p:nvPr>
            <p:ph sz="quarter" idx="16" hasCustomPrompt="1"/>
          </p:nvPr>
        </p:nvSpPr>
        <p:spPr>
          <a:xfrm>
            <a:off x="8076062" y="2106663"/>
            <a:ext cx="3600000" cy="3509046"/>
          </a:xfrm>
          <a:prstGeom prst="rect">
            <a:avLst/>
          </a:prstGeom>
        </p:spPr>
        <p:txBody>
          <a:bodyPr lIns="0" tIns="0" rIns="0" bIns="0" numCol="1" spcCol="540000"/>
          <a:lstStyle>
            <a:lvl1pPr>
              <a:defRPr lang="en-GB" sz="1600" b="0" i="0" dirty="0">
                <a:cs typeface="Arial" panose="020B0604020202020204" pitchFamily="34" charset="0"/>
              </a:defRPr>
            </a:lvl1pPr>
          </a:lstStyle>
          <a:p>
            <a:pPr marL="342900" lvl="0" indent="-342900">
              <a:buClr>
                <a:schemeClr val="accent1"/>
              </a:buClr>
              <a:buFont typeface="+mj-lt"/>
              <a:buAutoNum type="arabicPeriod"/>
            </a:pPr>
            <a:r>
              <a:rPr lang="en-GB"/>
              <a:t>Click to add text</a:t>
            </a:r>
          </a:p>
        </p:txBody>
      </p:sp>
      <p:sp>
        <p:nvSpPr>
          <p:cNvPr id="9" name="Content Placeholder 11">
            <a:extLst>
              <a:ext uri="{FF2B5EF4-FFF2-40B4-BE49-F238E27FC236}">
                <a16:creationId xmlns:a16="http://schemas.microsoft.com/office/drawing/2014/main" id="{2C758D47-4C87-4859-A9E3-EDE8696743CA}"/>
              </a:ext>
            </a:extLst>
          </p:cNvPr>
          <p:cNvSpPr>
            <a:spLocks noGrp="1"/>
          </p:cNvSpPr>
          <p:nvPr>
            <p:ph sz="quarter" idx="17" hasCustomPrompt="1"/>
          </p:nvPr>
        </p:nvSpPr>
        <p:spPr>
          <a:xfrm>
            <a:off x="515938" y="2106663"/>
            <a:ext cx="3600000" cy="3509046"/>
          </a:xfrm>
          <a:prstGeom prst="rect">
            <a:avLst/>
          </a:prstGeom>
        </p:spPr>
        <p:txBody>
          <a:bodyPr lIns="0" tIns="0" rIns="0" bIns="0" numCol="1" spcCol="540000"/>
          <a:lstStyle>
            <a:lvl1pPr marL="342900" indent="-342900">
              <a:buClr>
                <a:schemeClr val="accent1"/>
              </a:buClr>
              <a:buFont typeface="+mj-lt"/>
              <a:buAutoNum type="arabicPeriod"/>
              <a:defRPr sz="16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0" name="Content Placeholder 11">
            <a:extLst>
              <a:ext uri="{FF2B5EF4-FFF2-40B4-BE49-F238E27FC236}">
                <a16:creationId xmlns:a16="http://schemas.microsoft.com/office/drawing/2014/main" id="{6CAE19C8-7D3C-4A2E-8693-22EB6831CCD8}"/>
              </a:ext>
            </a:extLst>
          </p:cNvPr>
          <p:cNvSpPr>
            <a:spLocks noGrp="1"/>
          </p:cNvSpPr>
          <p:nvPr>
            <p:ph sz="quarter" idx="18" hasCustomPrompt="1"/>
          </p:nvPr>
        </p:nvSpPr>
        <p:spPr>
          <a:xfrm>
            <a:off x="8076063" y="1710271"/>
            <a:ext cx="3600000" cy="404856"/>
          </a:xfrm>
          <a:prstGeom prst="rect">
            <a:avLst/>
          </a:prstGeom>
        </p:spPr>
        <p:txBody>
          <a:bodyPr lIns="0" tIns="0" rIns="0" bIns="0" numCol="1" spcCol="540000"/>
          <a:lstStyle>
            <a:lvl1pPr marL="0" indent="0">
              <a:buNone/>
              <a:defRPr sz="1800" b="0" i="0">
                <a:solidFill>
                  <a:schemeClr val="accent1"/>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3" name="Content Placeholder 11">
            <a:extLst>
              <a:ext uri="{FF2B5EF4-FFF2-40B4-BE49-F238E27FC236}">
                <a16:creationId xmlns:a16="http://schemas.microsoft.com/office/drawing/2014/main" id="{F9F6E32F-6AD7-4737-9AB5-CD84D388D3BC}"/>
              </a:ext>
            </a:extLst>
          </p:cNvPr>
          <p:cNvSpPr>
            <a:spLocks noGrp="1"/>
          </p:cNvSpPr>
          <p:nvPr>
            <p:ph sz="quarter" idx="19" hasCustomPrompt="1"/>
          </p:nvPr>
        </p:nvSpPr>
        <p:spPr>
          <a:xfrm>
            <a:off x="4296000" y="1710271"/>
            <a:ext cx="3600000" cy="404856"/>
          </a:xfrm>
          <a:prstGeom prst="rect">
            <a:avLst/>
          </a:prstGeom>
        </p:spPr>
        <p:txBody>
          <a:bodyPr lIns="0" tIns="0" rIns="0" bIns="0" numCol="1" spcCol="540000"/>
          <a:lstStyle>
            <a:lvl1pPr marL="0" indent="0">
              <a:buNone/>
              <a:defRPr sz="1800" b="0" i="0">
                <a:solidFill>
                  <a:schemeClr val="accent2"/>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5" name="Text Placeholder 14">
            <a:extLst>
              <a:ext uri="{FF2B5EF4-FFF2-40B4-BE49-F238E27FC236}">
                <a16:creationId xmlns:a16="http://schemas.microsoft.com/office/drawing/2014/main" id="{B3E1493D-4BBB-4C8F-A791-4F914478ED5E}"/>
              </a:ext>
            </a:extLst>
          </p:cNvPr>
          <p:cNvSpPr>
            <a:spLocks noGrp="1"/>
          </p:cNvSpPr>
          <p:nvPr>
            <p:ph type="body" sz="quarter" idx="20" hasCustomPrompt="1"/>
          </p:nvPr>
        </p:nvSpPr>
        <p:spPr>
          <a:xfrm>
            <a:off x="4295775" y="2106663"/>
            <a:ext cx="3600450" cy="3509046"/>
          </a:xfrm>
          <a:prstGeom prst="rect">
            <a:avLst/>
          </a:prstGeom>
        </p:spPr>
        <p:txBody>
          <a:bodyPr/>
          <a:lstStyle>
            <a:lvl1pPr marL="342900" indent="-342900">
              <a:buClr>
                <a:schemeClr val="accent2"/>
              </a:buClr>
              <a:buFont typeface="+mj-lt"/>
              <a:buAutoNum type="arabicPeriod"/>
              <a:defRPr sz="1600"/>
            </a:lvl1pPr>
          </a:lstStyle>
          <a:p>
            <a:pPr lvl="0"/>
            <a:r>
              <a:rPr lang="en-GB"/>
              <a:t>Click to add text</a:t>
            </a:r>
          </a:p>
        </p:txBody>
      </p:sp>
      <p:sp>
        <p:nvSpPr>
          <p:cNvPr id="17" name="TextBox 16">
            <a:extLst>
              <a:ext uri="{FF2B5EF4-FFF2-40B4-BE49-F238E27FC236}">
                <a16:creationId xmlns:a16="http://schemas.microsoft.com/office/drawing/2014/main" id="{A71E4570-714D-415F-B1C1-FE5933BB0708}"/>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13836177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 Subtitle + List 3">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11" name="Text Placeholder 10">
            <a:extLst>
              <a:ext uri="{FF2B5EF4-FFF2-40B4-BE49-F238E27FC236}">
                <a16:creationId xmlns:a16="http://schemas.microsoft.com/office/drawing/2014/main" id="{4D87DD3D-F004-4CE4-96FD-AC9D99B192FA}"/>
              </a:ext>
            </a:extLst>
          </p:cNvPr>
          <p:cNvSpPr>
            <a:spLocks noGrp="1"/>
          </p:cNvSpPr>
          <p:nvPr>
            <p:ph type="body" sz="quarter" idx="15" hasCustomPrompt="1"/>
          </p:nvPr>
        </p:nvSpPr>
        <p:spPr>
          <a:xfrm>
            <a:off x="1345667" y="2095480"/>
            <a:ext cx="7200000" cy="1080000"/>
          </a:xfrm>
          <a:prstGeom prst="rect">
            <a:avLst/>
          </a:prstGeom>
        </p:spPr>
        <p:txBody>
          <a:bodyPr lIns="0" tIns="0" rIns="0" bIns="0"/>
          <a:lstStyle>
            <a:lvl1pPr marL="0" indent="0">
              <a:buNone/>
              <a:defRPr sz="1600" b="0"/>
            </a:lvl1pPr>
          </a:lstStyle>
          <a:p>
            <a:pPr lvl="0"/>
            <a:r>
              <a:rPr lang="en-GB"/>
              <a:t>Click to add text</a:t>
            </a:r>
          </a:p>
        </p:txBody>
      </p:sp>
      <p:sp>
        <p:nvSpPr>
          <p:cNvPr id="13" name="Text Placeholder 12">
            <a:extLst>
              <a:ext uri="{FF2B5EF4-FFF2-40B4-BE49-F238E27FC236}">
                <a16:creationId xmlns:a16="http://schemas.microsoft.com/office/drawing/2014/main" id="{E57BBCDF-F563-440B-8597-EDE6E35A43A2}"/>
              </a:ext>
            </a:extLst>
          </p:cNvPr>
          <p:cNvSpPr>
            <a:spLocks noGrp="1"/>
          </p:cNvSpPr>
          <p:nvPr>
            <p:ph type="body" sz="quarter" idx="16" hasCustomPrompt="1"/>
          </p:nvPr>
        </p:nvSpPr>
        <p:spPr>
          <a:xfrm>
            <a:off x="397400" y="2095000"/>
            <a:ext cx="889000" cy="1080000"/>
          </a:xfrm>
          <a:prstGeom prst="rect">
            <a:avLst/>
          </a:prstGeom>
        </p:spPr>
        <p:txBody>
          <a:bodyPr anchor="ctr"/>
          <a:lstStyle>
            <a:lvl1pPr marL="0" indent="0">
              <a:buNone/>
              <a:defRPr sz="8800" b="0">
                <a:solidFill>
                  <a:srgbClr val="002062"/>
                </a:solidFill>
                <a:latin typeface="+mj-lt"/>
              </a:defRPr>
            </a:lvl1pPr>
          </a:lstStyle>
          <a:p>
            <a:pPr lvl="0"/>
            <a:r>
              <a:rPr lang="en-GB" sz="8800">
                <a:latin typeface="+mj-lt"/>
              </a:rPr>
              <a:t>1</a:t>
            </a:r>
            <a:endParaRPr lang="en-GB"/>
          </a:p>
        </p:txBody>
      </p:sp>
      <p:sp>
        <p:nvSpPr>
          <p:cNvPr id="14" name="Text Placeholder 10">
            <a:extLst>
              <a:ext uri="{FF2B5EF4-FFF2-40B4-BE49-F238E27FC236}">
                <a16:creationId xmlns:a16="http://schemas.microsoft.com/office/drawing/2014/main" id="{49492BEE-3211-459B-88EE-123D97BCCEE4}"/>
              </a:ext>
            </a:extLst>
          </p:cNvPr>
          <p:cNvSpPr>
            <a:spLocks noGrp="1"/>
          </p:cNvSpPr>
          <p:nvPr>
            <p:ph type="body" sz="quarter" idx="17" hasCustomPrompt="1"/>
          </p:nvPr>
        </p:nvSpPr>
        <p:spPr>
          <a:xfrm>
            <a:off x="1345667" y="4851535"/>
            <a:ext cx="7200000" cy="1080000"/>
          </a:xfrm>
          <a:prstGeom prst="rect">
            <a:avLst/>
          </a:prstGeom>
        </p:spPr>
        <p:txBody>
          <a:bodyPr lIns="0" tIns="0" rIns="0" bIns="0"/>
          <a:lstStyle>
            <a:lvl1pPr marL="0" indent="0">
              <a:buNone/>
              <a:defRPr sz="1600"/>
            </a:lvl1pPr>
          </a:lstStyle>
          <a:p>
            <a:pPr lvl="0"/>
            <a:r>
              <a:rPr lang="en-GB"/>
              <a:t>Click to add text</a:t>
            </a:r>
          </a:p>
        </p:txBody>
      </p:sp>
      <p:sp>
        <p:nvSpPr>
          <p:cNvPr id="15" name="Text Placeholder 12">
            <a:extLst>
              <a:ext uri="{FF2B5EF4-FFF2-40B4-BE49-F238E27FC236}">
                <a16:creationId xmlns:a16="http://schemas.microsoft.com/office/drawing/2014/main" id="{7D60536D-3F9A-4D6B-B511-69318B021796}"/>
              </a:ext>
            </a:extLst>
          </p:cNvPr>
          <p:cNvSpPr>
            <a:spLocks noGrp="1"/>
          </p:cNvSpPr>
          <p:nvPr>
            <p:ph type="body" sz="quarter" idx="18" hasCustomPrompt="1"/>
          </p:nvPr>
        </p:nvSpPr>
        <p:spPr>
          <a:xfrm>
            <a:off x="397400" y="4851055"/>
            <a:ext cx="889000" cy="1080000"/>
          </a:xfrm>
          <a:prstGeom prst="rect">
            <a:avLst/>
          </a:prstGeom>
        </p:spPr>
        <p:txBody>
          <a:bodyPr anchor="ctr"/>
          <a:lstStyle>
            <a:lvl1pPr marL="0" indent="0">
              <a:buNone/>
              <a:defRPr sz="8800">
                <a:solidFill>
                  <a:srgbClr val="002062"/>
                </a:solidFill>
                <a:latin typeface="+mj-lt"/>
              </a:defRPr>
            </a:lvl1pPr>
          </a:lstStyle>
          <a:p>
            <a:pPr lvl="0"/>
            <a:r>
              <a:rPr lang="en-GB" sz="8800">
                <a:latin typeface="+mj-lt"/>
              </a:rPr>
              <a:t>3</a:t>
            </a:r>
            <a:endParaRPr lang="en-GB"/>
          </a:p>
        </p:txBody>
      </p:sp>
      <p:sp>
        <p:nvSpPr>
          <p:cNvPr id="16" name="Text Placeholder 12">
            <a:extLst>
              <a:ext uri="{FF2B5EF4-FFF2-40B4-BE49-F238E27FC236}">
                <a16:creationId xmlns:a16="http://schemas.microsoft.com/office/drawing/2014/main" id="{E1C0E36F-9ACF-4BBD-B2BD-586898EFAF11}"/>
              </a:ext>
            </a:extLst>
          </p:cNvPr>
          <p:cNvSpPr>
            <a:spLocks noGrp="1"/>
          </p:cNvSpPr>
          <p:nvPr>
            <p:ph type="body" sz="quarter" idx="19" hasCustomPrompt="1"/>
          </p:nvPr>
        </p:nvSpPr>
        <p:spPr>
          <a:xfrm>
            <a:off x="10765111" y="3473027"/>
            <a:ext cx="889000" cy="1080000"/>
          </a:xfrm>
          <a:prstGeom prst="rect">
            <a:avLst/>
          </a:prstGeom>
        </p:spPr>
        <p:txBody>
          <a:bodyPr anchor="ctr"/>
          <a:lstStyle>
            <a:lvl1pPr marL="0" indent="0">
              <a:buNone/>
              <a:defRPr sz="8800" b="0">
                <a:solidFill>
                  <a:srgbClr val="002062"/>
                </a:solidFill>
                <a:latin typeface="+mj-lt"/>
              </a:defRPr>
            </a:lvl1pPr>
          </a:lstStyle>
          <a:p>
            <a:pPr lvl="0"/>
            <a:r>
              <a:rPr lang="en-GB" sz="8800">
                <a:latin typeface="+mj-lt"/>
              </a:rPr>
              <a:t>2</a:t>
            </a:r>
            <a:endParaRPr lang="en-GB"/>
          </a:p>
        </p:txBody>
      </p:sp>
      <p:sp>
        <p:nvSpPr>
          <p:cNvPr id="17" name="Text Placeholder 10">
            <a:extLst>
              <a:ext uri="{FF2B5EF4-FFF2-40B4-BE49-F238E27FC236}">
                <a16:creationId xmlns:a16="http://schemas.microsoft.com/office/drawing/2014/main" id="{295946AE-606B-4A9F-AFB5-77F4385112F9}"/>
              </a:ext>
            </a:extLst>
          </p:cNvPr>
          <p:cNvSpPr>
            <a:spLocks noGrp="1"/>
          </p:cNvSpPr>
          <p:nvPr>
            <p:ph type="body" sz="quarter" idx="20" hasCustomPrompt="1"/>
          </p:nvPr>
        </p:nvSpPr>
        <p:spPr>
          <a:xfrm>
            <a:off x="3496200" y="3473027"/>
            <a:ext cx="7200000" cy="1080000"/>
          </a:xfrm>
          <a:prstGeom prst="rect">
            <a:avLst/>
          </a:prstGeom>
        </p:spPr>
        <p:txBody>
          <a:bodyPr lIns="0" tIns="0" rIns="0" bIns="0"/>
          <a:lstStyle>
            <a:lvl1pPr marL="0" indent="0" algn="r">
              <a:buNone/>
              <a:defRPr sz="1600" b="0"/>
            </a:lvl1pPr>
          </a:lstStyle>
          <a:p>
            <a:pPr lvl="0"/>
            <a:r>
              <a:rPr lang="en-GB"/>
              <a:t>Click to add text</a:t>
            </a:r>
          </a:p>
        </p:txBody>
      </p:sp>
      <p:sp>
        <p:nvSpPr>
          <p:cNvPr id="19" name="Picture Placeholder 18">
            <a:extLst>
              <a:ext uri="{FF2B5EF4-FFF2-40B4-BE49-F238E27FC236}">
                <a16:creationId xmlns:a16="http://schemas.microsoft.com/office/drawing/2014/main" id="{739DB259-62D4-41AB-B772-7D25ACA80D7A}"/>
              </a:ext>
            </a:extLst>
          </p:cNvPr>
          <p:cNvSpPr>
            <a:spLocks noGrp="1"/>
          </p:cNvSpPr>
          <p:nvPr>
            <p:ph type="pic" sz="quarter" idx="21" hasCustomPrompt="1"/>
          </p:nvPr>
        </p:nvSpPr>
        <p:spPr>
          <a:xfrm>
            <a:off x="9202363" y="2095500"/>
            <a:ext cx="1493837" cy="1074738"/>
          </a:xfrm>
          <a:prstGeom prst="rect">
            <a:avLst/>
          </a:prstGeom>
        </p:spPr>
        <p:txBody>
          <a:bodyPr/>
          <a:lstStyle>
            <a:lvl1pPr marL="0" indent="0">
              <a:buNone/>
              <a:defRPr sz="2000"/>
            </a:lvl1pPr>
          </a:lstStyle>
          <a:p>
            <a:r>
              <a:rPr lang="en-GB"/>
              <a:t>Icon or picture</a:t>
            </a:r>
          </a:p>
        </p:txBody>
      </p:sp>
      <p:sp>
        <p:nvSpPr>
          <p:cNvPr id="20" name="Picture Placeholder 18">
            <a:extLst>
              <a:ext uri="{FF2B5EF4-FFF2-40B4-BE49-F238E27FC236}">
                <a16:creationId xmlns:a16="http://schemas.microsoft.com/office/drawing/2014/main" id="{3A1E4223-B1F2-4629-A08B-77032C21C3EF}"/>
              </a:ext>
            </a:extLst>
          </p:cNvPr>
          <p:cNvSpPr>
            <a:spLocks noGrp="1"/>
          </p:cNvSpPr>
          <p:nvPr>
            <p:ph type="pic" sz="quarter" idx="22" hasCustomPrompt="1"/>
          </p:nvPr>
        </p:nvSpPr>
        <p:spPr>
          <a:xfrm>
            <a:off x="9202362" y="4856317"/>
            <a:ext cx="1493837" cy="1074738"/>
          </a:xfrm>
          <a:prstGeom prst="rect">
            <a:avLst/>
          </a:prstGeom>
        </p:spPr>
        <p:txBody>
          <a:bodyPr/>
          <a:lstStyle>
            <a:lvl1pPr marL="0" indent="0">
              <a:buNone/>
              <a:defRPr sz="2000"/>
            </a:lvl1pPr>
          </a:lstStyle>
          <a:p>
            <a:r>
              <a:rPr lang="en-GB"/>
              <a:t>Icon or picture</a:t>
            </a:r>
          </a:p>
        </p:txBody>
      </p:sp>
      <p:sp>
        <p:nvSpPr>
          <p:cNvPr id="21" name="Picture Placeholder 18">
            <a:extLst>
              <a:ext uri="{FF2B5EF4-FFF2-40B4-BE49-F238E27FC236}">
                <a16:creationId xmlns:a16="http://schemas.microsoft.com/office/drawing/2014/main" id="{F3E3A0BA-8AC4-4189-987C-C58238DCE13E}"/>
              </a:ext>
            </a:extLst>
          </p:cNvPr>
          <p:cNvSpPr>
            <a:spLocks noGrp="1"/>
          </p:cNvSpPr>
          <p:nvPr>
            <p:ph type="pic" sz="quarter" idx="23" hasCustomPrompt="1"/>
          </p:nvPr>
        </p:nvSpPr>
        <p:spPr>
          <a:xfrm>
            <a:off x="1345667" y="3478289"/>
            <a:ext cx="1493837" cy="1074738"/>
          </a:xfrm>
          <a:prstGeom prst="rect">
            <a:avLst/>
          </a:prstGeom>
        </p:spPr>
        <p:txBody>
          <a:bodyPr/>
          <a:lstStyle>
            <a:lvl1pPr marL="0" indent="0">
              <a:buNone/>
              <a:defRPr sz="2000"/>
            </a:lvl1pPr>
          </a:lstStyle>
          <a:p>
            <a:r>
              <a:rPr lang="en-GB"/>
              <a:t>Icon or picture</a:t>
            </a:r>
          </a:p>
        </p:txBody>
      </p:sp>
      <p:sp>
        <p:nvSpPr>
          <p:cNvPr id="23" name="TextBox 22">
            <a:extLst>
              <a:ext uri="{FF2B5EF4-FFF2-40B4-BE49-F238E27FC236}">
                <a16:creationId xmlns:a16="http://schemas.microsoft.com/office/drawing/2014/main" id="{C6C7C45F-CC4D-44C6-94C7-0AD69EB9E108}"/>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11378240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 Subtitle + Icons + List 3 (navy)">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3446B252-76ED-400B-B8F0-67A9EE4EDCB6}"/>
              </a:ext>
            </a:extLst>
          </p:cNvPr>
          <p:cNvSpPr>
            <a:spLocks noGrp="1"/>
          </p:cNvSpPr>
          <p:nvPr>
            <p:ph type="pic" sz="quarter" idx="14" hasCustomPrompt="1"/>
          </p:nvPr>
        </p:nvSpPr>
        <p:spPr>
          <a:xfrm>
            <a:off x="1113537" y="1681310"/>
            <a:ext cx="1944000" cy="1944000"/>
          </a:xfrm>
          <a:prstGeom prst="ellipse">
            <a:avLst/>
          </a:prstGeom>
          <a:ln w="28575">
            <a:solidFill>
              <a:schemeClr val="accent1"/>
            </a:solidFill>
          </a:ln>
        </p:spPr>
        <p:txBody>
          <a:bodyPr anchor="ctr"/>
          <a:lstStyle>
            <a:lvl1pPr marL="0" indent="0" algn="ctr">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Icon or picture</a:t>
            </a:r>
          </a:p>
        </p:txBody>
      </p:sp>
      <p:sp>
        <p:nvSpPr>
          <p:cNvPr id="4" name="Text Placeholder 12">
            <a:extLst>
              <a:ext uri="{FF2B5EF4-FFF2-40B4-BE49-F238E27FC236}">
                <a16:creationId xmlns:a16="http://schemas.microsoft.com/office/drawing/2014/main" id="{E741D62D-AEF6-44D1-8677-FAFBE4AE7F09}"/>
              </a:ext>
            </a:extLst>
          </p:cNvPr>
          <p:cNvSpPr>
            <a:spLocks noGrp="1"/>
          </p:cNvSpPr>
          <p:nvPr>
            <p:ph type="body" sz="quarter" idx="15"/>
          </p:nvPr>
        </p:nvSpPr>
        <p:spPr>
          <a:xfrm>
            <a:off x="516579" y="3783387"/>
            <a:ext cx="3137917" cy="322257"/>
          </a:xfrm>
          <a:prstGeom prst="rect">
            <a:avLst/>
          </a:prstGeom>
          <a:solidFill>
            <a:schemeClr val="accent1"/>
          </a:solidFill>
          <a:ln>
            <a:solidFill>
              <a:schemeClr val="accent1"/>
            </a:solidFill>
          </a:ln>
        </p:spPr>
        <p:txBody>
          <a:bodyPr anchor="ctr"/>
          <a:lstStyle>
            <a:lvl1pPr marL="0" indent="0" algn="ctr">
              <a:buNone/>
              <a:defRPr sz="1800">
                <a:solidFill>
                  <a:schemeClr val="bg1"/>
                </a:solidFill>
                <a:latin typeface="+mj-lt"/>
              </a:defRPr>
            </a:lvl1pPr>
          </a:lstStyle>
          <a:p>
            <a:endParaRPr lang="en-AU"/>
          </a:p>
        </p:txBody>
      </p:sp>
      <p:sp>
        <p:nvSpPr>
          <p:cNvPr id="5" name="Text Placeholder 13">
            <a:extLst>
              <a:ext uri="{FF2B5EF4-FFF2-40B4-BE49-F238E27FC236}">
                <a16:creationId xmlns:a16="http://schemas.microsoft.com/office/drawing/2014/main" id="{9E2EDBAD-2457-44F8-B339-9E0C9A24C979}"/>
              </a:ext>
            </a:extLst>
          </p:cNvPr>
          <p:cNvSpPr>
            <a:spLocks noGrp="1"/>
          </p:cNvSpPr>
          <p:nvPr>
            <p:ph type="body" sz="quarter" idx="16"/>
          </p:nvPr>
        </p:nvSpPr>
        <p:spPr>
          <a:xfrm>
            <a:off x="515937" y="4267295"/>
            <a:ext cx="3139200" cy="2041430"/>
          </a:xfrm>
          <a:prstGeom prst="rect">
            <a:avLst/>
          </a:prstGeom>
        </p:spPr>
        <p:txBody>
          <a:bodyPr lIns="0" tIns="0" rIns="0" bIns="0"/>
          <a:lstStyle>
            <a:lvl1pPr marL="0" indent="0">
              <a:buNone/>
              <a:defRPr sz="1600"/>
            </a:lvl1pPr>
          </a:lstStyle>
          <a:p>
            <a:endParaRPr lang="en-AU"/>
          </a:p>
        </p:txBody>
      </p:sp>
      <p:sp>
        <p:nvSpPr>
          <p:cNvPr id="6" name="Picture Placeholder 14">
            <a:extLst>
              <a:ext uri="{FF2B5EF4-FFF2-40B4-BE49-F238E27FC236}">
                <a16:creationId xmlns:a16="http://schemas.microsoft.com/office/drawing/2014/main" id="{7F026321-4542-46BC-8861-D564416ED507}"/>
              </a:ext>
            </a:extLst>
          </p:cNvPr>
          <p:cNvSpPr>
            <a:spLocks noGrp="1" noChangeAspect="1"/>
          </p:cNvSpPr>
          <p:nvPr>
            <p:ph type="pic" sz="quarter" idx="17" hasCustomPrompt="1"/>
          </p:nvPr>
        </p:nvSpPr>
        <p:spPr>
          <a:xfrm>
            <a:off x="5124146" y="1681310"/>
            <a:ext cx="1944000" cy="1944000"/>
          </a:xfrm>
          <a:prstGeom prst="ellipse">
            <a:avLst/>
          </a:prstGeom>
          <a:ln w="28575">
            <a:solidFill>
              <a:schemeClr val="accent1"/>
            </a:solidFill>
          </a:ln>
        </p:spPr>
        <p:txBody>
          <a:bodyPr anchor="ctr"/>
          <a:lstStyle>
            <a:lvl1pPr marL="0" indent="0" algn="ctr">
              <a:buNone/>
              <a:defRPr sz="2400"/>
            </a:lvl1pPr>
          </a:lstStyle>
          <a:p>
            <a:r>
              <a:rPr lang="en-GB"/>
              <a:t>Icon or picture</a:t>
            </a:r>
          </a:p>
        </p:txBody>
      </p:sp>
      <p:sp>
        <p:nvSpPr>
          <p:cNvPr id="7" name="Text Placeholder 15">
            <a:extLst>
              <a:ext uri="{FF2B5EF4-FFF2-40B4-BE49-F238E27FC236}">
                <a16:creationId xmlns:a16="http://schemas.microsoft.com/office/drawing/2014/main" id="{0308D1C8-C05C-4A13-82E6-135810E99959}"/>
              </a:ext>
            </a:extLst>
          </p:cNvPr>
          <p:cNvSpPr>
            <a:spLocks noGrp="1"/>
          </p:cNvSpPr>
          <p:nvPr>
            <p:ph type="body" sz="quarter" idx="18"/>
          </p:nvPr>
        </p:nvSpPr>
        <p:spPr>
          <a:xfrm>
            <a:off x="4526546" y="3784256"/>
            <a:ext cx="3139200" cy="321976"/>
          </a:xfrm>
          <a:prstGeom prst="rect">
            <a:avLst/>
          </a:prstGeom>
          <a:solidFill>
            <a:schemeClr val="accent1"/>
          </a:solidFill>
          <a:ln>
            <a:solidFill>
              <a:schemeClr val="accent1"/>
            </a:solidFill>
          </a:ln>
        </p:spPr>
        <p:txBody>
          <a:bodyPr anchor="ctr"/>
          <a:lstStyle>
            <a:lvl1pPr>
              <a:defRPr lang="en-AU" sz="1800">
                <a:solidFill>
                  <a:schemeClr val="bg1"/>
                </a:solidFill>
                <a:latin typeface="+mj-lt"/>
              </a:defRPr>
            </a:lvl1pPr>
          </a:lstStyle>
          <a:p>
            <a:pPr marL="0" lvl="0" indent="0" algn="ctr">
              <a:buNone/>
            </a:pPr>
            <a:endParaRPr lang="en-AU"/>
          </a:p>
        </p:txBody>
      </p:sp>
      <p:sp>
        <p:nvSpPr>
          <p:cNvPr id="8" name="Picture Placeholder 16">
            <a:extLst>
              <a:ext uri="{FF2B5EF4-FFF2-40B4-BE49-F238E27FC236}">
                <a16:creationId xmlns:a16="http://schemas.microsoft.com/office/drawing/2014/main" id="{9D96CA86-E940-492F-AB2D-DE82C58D05FE}"/>
              </a:ext>
            </a:extLst>
          </p:cNvPr>
          <p:cNvSpPr>
            <a:spLocks noGrp="1" noChangeAspect="1"/>
          </p:cNvSpPr>
          <p:nvPr>
            <p:ph type="pic" sz="quarter" idx="20" hasCustomPrompt="1"/>
          </p:nvPr>
        </p:nvSpPr>
        <p:spPr>
          <a:xfrm>
            <a:off x="9134043" y="1681310"/>
            <a:ext cx="1944000" cy="1944000"/>
          </a:xfrm>
          <a:prstGeom prst="ellipse">
            <a:avLst/>
          </a:prstGeom>
          <a:ln w="28575">
            <a:solidFill>
              <a:schemeClr val="accent1"/>
            </a:solidFill>
          </a:ln>
        </p:spPr>
        <p:txBody>
          <a:bodyPr anchor="ctr"/>
          <a:lstStyle>
            <a:lvl1pPr marL="0" indent="0" algn="ctr">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Icon or picture</a:t>
            </a:r>
          </a:p>
        </p:txBody>
      </p:sp>
      <p:sp>
        <p:nvSpPr>
          <p:cNvPr id="9" name="Text Placeholder 17">
            <a:extLst>
              <a:ext uri="{FF2B5EF4-FFF2-40B4-BE49-F238E27FC236}">
                <a16:creationId xmlns:a16="http://schemas.microsoft.com/office/drawing/2014/main" id="{7E7C24A6-E314-4C3A-BA03-E8FFEEFDDCF5}"/>
              </a:ext>
            </a:extLst>
          </p:cNvPr>
          <p:cNvSpPr>
            <a:spLocks noGrp="1"/>
          </p:cNvSpPr>
          <p:nvPr>
            <p:ph type="body" sz="quarter" idx="21"/>
          </p:nvPr>
        </p:nvSpPr>
        <p:spPr>
          <a:xfrm>
            <a:off x="8535730" y="3783387"/>
            <a:ext cx="3140627" cy="322257"/>
          </a:xfrm>
          <a:prstGeom prst="rect">
            <a:avLst/>
          </a:prstGeom>
          <a:solidFill>
            <a:schemeClr val="accent1"/>
          </a:solidFill>
          <a:ln>
            <a:solidFill>
              <a:schemeClr val="accent1"/>
            </a:solidFill>
          </a:ln>
        </p:spPr>
        <p:txBody>
          <a:bodyPr anchor="ctr"/>
          <a:lstStyle>
            <a:lvl1pPr>
              <a:defRPr lang="en-AU" sz="1800">
                <a:solidFill>
                  <a:schemeClr val="bg1"/>
                </a:solidFill>
                <a:latin typeface="+mj-lt"/>
              </a:defRPr>
            </a:lvl1pPr>
          </a:lstStyle>
          <a:p>
            <a:pPr marL="0" lvl="0" indent="0" algn="ctr">
              <a:buNone/>
            </a:pPr>
            <a:endParaRPr lang="en-AU"/>
          </a:p>
        </p:txBody>
      </p:sp>
      <p:sp>
        <p:nvSpPr>
          <p:cNvPr id="10" name="Text Placeholder 18">
            <a:extLst>
              <a:ext uri="{FF2B5EF4-FFF2-40B4-BE49-F238E27FC236}">
                <a16:creationId xmlns:a16="http://schemas.microsoft.com/office/drawing/2014/main" id="{54F35C84-9A25-43A4-ACDB-EEDD0195CAD1}"/>
              </a:ext>
            </a:extLst>
          </p:cNvPr>
          <p:cNvSpPr>
            <a:spLocks noGrp="1"/>
          </p:cNvSpPr>
          <p:nvPr>
            <p:ph type="body" sz="quarter" idx="22"/>
          </p:nvPr>
        </p:nvSpPr>
        <p:spPr>
          <a:xfrm>
            <a:off x="8536443" y="4267294"/>
            <a:ext cx="3139200" cy="2041430"/>
          </a:xfrm>
          <a:prstGeom prst="rect">
            <a:avLst/>
          </a:prstGeom>
        </p:spPr>
        <p:txBody>
          <a:bodyPr lIns="0" tIns="0" rIns="0" bIns="0"/>
          <a:lstStyle>
            <a:lvl1pPr marL="0" indent="0">
              <a:buNone/>
              <a:defRPr sz="1600"/>
            </a:lvl1pPr>
          </a:lstStyle>
          <a:p>
            <a:endParaRPr lang="en-AU"/>
          </a:p>
        </p:txBody>
      </p:sp>
      <p:sp>
        <p:nvSpPr>
          <p:cNvPr id="11" name="Text Placeholder 19">
            <a:extLst>
              <a:ext uri="{FF2B5EF4-FFF2-40B4-BE49-F238E27FC236}">
                <a16:creationId xmlns:a16="http://schemas.microsoft.com/office/drawing/2014/main" id="{6C2D5672-D40A-47AC-856E-02FDBE4BF9BC}"/>
              </a:ext>
            </a:extLst>
          </p:cNvPr>
          <p:cNvSpPr>
            <a:spLocks noGrp="1"/>
          </p:cNvSpPr>
          <p:nvPr>
            <p:ph type="body" sz="quarter" idx="23"/>
          </p:nvPr>
        </p:nvSpPr>
        <p:spPr>
          <a:xfrm>
            <a:off x="4526546" y="4267295"/>
            <a:ext cx="3139200" cy="2041430"/>
          </a:xfrm>
          <a:prstGeom prst="rect">
            <a:avLst/>
          </a:prstGeom>
        </p:spPr>
        <p:txBody>
          <a:bodyPr lIns="0" tIns="0" rIns="0" bIns="0"/>
          <a:lstStyle>
            <a:lvl1pPr marL="0" indent="0">
              <a:buNone/>
              <a:defRPr sz="1600"/>
            </a:lvl1pPr>
          </a:lstStyle>
          <a:p>
            <a:endParaRPr lang="en-AU"/>
          </a:p>
        </p:txBody>
      </p:sp>
      <p:cxnSp>
        <p:nvCxnSpPr>
          <p:cNvPr id="12" name="Straight Connector 11">
            <a:extLst>
              <a:ext uri="{FF2B5EF4-FFF2-40B4-BE49-F238E27FC236}">
                <a16:creationId xmlns:a16="http://schemas.microsoft.com/office/drawing/2014/main" id="{CDE25F9C-E0D2-49F7-AF2A-84B079BF83FD}"/>
              </a:ext>
            </a:extLst>
          </p:cNvPr>
          <p:cNvCxnSpPr>
            <a:cxnSpLocks/>
          </p:cNvCxnSpPr>
          <p:nvPr userDrawn="1"/>
        </p:nvCxnSpPr>
        <p:spPr>
          <a:xfrm>
            <a:off x="4090842" y="1700725"/>
            <a:ext cx="0" cy="460832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8D2626A-8AFF-43EC-B121-A6080E8BB5E5}"/>
              </a:ext>
            </a:extLst>
          </p:cNvPr>
          <p:cNvCxnSpPr>
            <a:cxnSpLocks/>
          </p:cNvCxnSpPr>
          <p:nvPr userDrawn="1"/>
        </p:nvCxnSpPr>
        <p:spPr>
          <a:xfrm>
            <a:off x="8101094" y="1700725"/>
            <a:ext cx="0" cy="4608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4">
            <a:extLst>
              <a:ext uri="{FF2B5EF4-FFF2-40B4-BE49-F238E27FC236}">
                <a16:creationId xmlns:a16="http://schemas.microsoft.com/office/drawing/2014/main" id="{D29E444F-8C61-4ED4-BA35-7C10B4B71D3C}"/>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15" name="Straight Connector 14">
            <a:extLst>
              <a:ext uri="{FF2B5EF4-FFF2-40B4-BE49-F238E27FC236}">
                <a16:creationId xmlns:a16="http://schemas.microsoft.com/office/drawing/2014/main" id="{464B0A0A-3801-45DD-BE5D-EA556A539A9D}"/>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6" name="Text Placeholder 9">
            <a:extLst>
              <a:ext uri="{FF2B5EF4-FFF2-40B4-BE49-F238E27FC236}">
                <a16:creationId xmlns:a16="http://schemas.microsoft.com/office/drawing/2014/main" id="{1E718912-C1EA-4274-BA35-66598C1ECD7B}"/>
              </a:ext>
            </a:extLst>
          </p:cNvPr>
          <p:cNvSpPr>
            <a:spLocks noGrp="1"/>
          </p:cNvSpPr>
          <p:nvPr>
            <p:ph type="body" sz="quarter" idx="2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23" name="TextBox 22">
            <a:extLst>
              <a:ext uri="{FF2B5EF4-FFF2-40B4-BE49-F238E27FC236}">
                <a16:creationId xmlns:a16="http://schemas.microsoft.com/office/drawing/2014/main" id="{546D0781-0707-46FD-A81D-9D3995A205C0}"/>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3149617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Main)">
    <p:spTree>
      <p:nvGrpSpPr>
        <p:cNvPr id="1" name=""/>
        <p:cNvGrpSpPr/>
        <p:nvPr/>
      </p:nvGrpSpPr>
      <p:grpSpPr>
        <a:xfrm>
          <a:off x="0" y="0"/>
          <a:ext cx="0" cy="0"/>
          <a:chOff x="0" y="0"/>
          <a:chExt cx="0" cy="0"/>
        </a:xfrm>
      </p:grpSpPr>
      <p:sp>
        <p:nvSpPr>
          <p:cNvPr id="47" name="Text Placeholder 42">
            <a:extLst>
              <a:ext uri="{FF2B5EF4-FFF2-40B4-BE49-F238E27FC236}">
                <a16:creationId xmlns:a16="http://schemas.microsoft.com/office/drawing/2014/main" id="{E9723418-D9B2-4E7C-808D-EB4D98409891}"/>
              </a:ext>
            </a:extLst>
          </p:cNvPr>
          <p:cNvSpPr>
            <a:spLocks noGrp="1"/>
          </p:cNvSpPr>
          <p:nvPr>
            <p:ph type="body" sz="quarter" idx="20" hasCustomPrompt="1"/>
          </p:nvPr>
        </p:nvSpPr>
        <p:spPr>
          <a:xfrm>
            <a:off x="5837258" y="477800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3" name="Text Placeholder 42">
            <a:extLst>
              <a:ext uri="{FF2B5EF4-FFF2-40B4-BE49-F238E27FC236}">
                <a16:creationId xmlns:a16="http://schemas.microsoft.com/office/drawing/2014/main" id="{479EE9AB-E789-4A6C-817D-03947DB9F919}"/>
              </a:ext>
            </a:extLst>
          </p:cNvPr>
          <p:cNvSpPr>
            <a:spLocks noGrp="1"/>
          </p:cNvSpPr>
          <p:nvPr>
            <p:ph type="body" sz="quarter" idx="16" hasCustomPrompt="1"/>
          </p:nvPr>
        </p:nvSpPr>
        <p:spPr>
          <a:xfrm>
            <a:off x="5837258" y="888997"/>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36" name="Text Placeholder 35">
            <a:extLst>
              <a:ext uri="{FF2B5EF4-FFF2-40B4-BE49-F238E27FC236}">
                <a16:creationId xmlns:a16="http://schemas.microsoft.com/office/drawing/2014/main" id="{C4870F6F-43C7-4FA6-9393-07C2E8DFF118}"/>
              </a:ext>
            </a:extLst>
          </p:cNvPr>
          <p:cNvSpPr>
            <a:spLocks noGrp="1"/>
          </p:cNvSpPr>
          <p:nvPr>
            <p:ph type="body" sz="quarter" idx="10"/>
          </p:nvPr>
        </p:nvSpPr>
        <p:spPr>
          <a:xfrm>
            <a:off x="7418224" y="932964"/>
            <a:ext cx="4435200" cy="954000"/>
          </a:xfrm>
          <a:prstGeom prst="rect">
            <a:avLst/>
          </a:prstGeom>
        </p:spPr>
        <p:txBody>
          <a:bodyPr lIns="0"/>
          <a:lstStyle>
            <a:lvl1pPr marL="0" indent="0">
              <a:buNone/>
              <a:defRPr sz="1800" b="1"/>
            </a:lvl1pPr>
          </a:lstStyle>
          <a:p>
            <a:pPr lvl="0"/>
            <a:endParaRPr lang="en-GB"/>
          </a:p>
        </p:txBody>
      </p:sp>
      <p:sp>
        <p:nvSpPr>
          <p:cNvPr id="37" name="Text Placeholder 35">
            <a:extLst>
              <a:ext uri="{FF2B5EF4-FFF2-40B4-BE49-F238E27FC236}">
                <a16:creationId xmlns:a16="http://schemas.microsoft.com/office/drawing/2014/main" id="{5CCC2218-DF50-4AC9-9403-8528789142AF}"/>
              </a:ext>
            </a:extLst>
          </p:cNvPr>
          <p:cNvSpPr>
            <a:spLocks noGrp="1"/>
          </p:cNvSpPr>
          <p:nvPr>
            <p:ph type="body" sz="quarter" idx="11"/>
          </p:nvPr>
        </p:nvSpPr>
        <p:spPr>
          <a:xfrm>
            <a:off x="7418224" y="4859006"/>
            <a:ext cx="4435200" cy="954000"/>
          </a:xfrm>
          <a:prstGeom prst="rect">
            <a:avLst/>
          </a:prstGeom>
        </p:spPr>
        <p:txBody>
          <a:bodyPr lIns="0"/>
          <a:lstStyle>
            <a:lvl1pPr marL="0" indent="0">
              <a:buNone/>
              <a:defRPr sz="1800" b="1"/>
            </a:lvl1pPr>
          </a:lstStyle>
          <a:p>
            <a:pPr lvl="0"/>
            <a:endParaRPr lang="en-GB"/>
          </a:p>
        </p:txBody>
      </p:sp>
      <p:sp>
        <p:nvSpPr>
          <p:cNvPr id="38" name="Text Placeholder 35">
            <a:extLst>
              <a:ext uri="{FF2B5EF4-FFF2-40B4-BE49-F238E27FC236}">
                <a16:creationId xmlns:a16="http://schemas.microsoft.com/office/drawing/2014/main" id="{491AF7EF-FBB2-4695-8EFB-7046800A18D3}"/>
              </a:ext>
            </a:extLst>
          </p:cNvPr>
          <p:cNvSpPr>
            <a:spLocks noGrp="1"/>
          </p:cNvSpPr>
          <p:nvPr>
            <p:ph type="body" sz="quarter" idx="12"/>
          </p:nvPr>
        </p:nvSpPr>
        <p:spPr>
          <a:xfrm>
            <a:off x="7418224" y="3877494"/>
            <a:ext cx="4435200" cy="954000"/>
          </a:xfrm>
          <a:prstGeom prst="rect">
            <a:avLst/>
          </a:prstGeom>
        </p:spPr>
        <p:txBody>
          <a:bodyPr lIns="0"/>
          <a:lstStyle>
            <a:lvl1pPr marL="0" indent="0">
              <a:buNone/>
              <a:defRPr sz="1800" b="1"/>
            </a:lvl1pPr>
          </a:lstStyle>
          <a:p>
            <a:pPr lvl="0"/>
            <a:endParaRPr lang="en-GB"/>
          </a:p>
        </p:txBody>
      </p:sp>
      <p:sp>
        <p:nvSpPr>
          <p:cNvPr id="40" name="Text Placeholder 35">
            <a:extLst>
              <a:ext uri="{FF2B5EF4-FFF2-40B4-BE49-F238E27FC236}">
                <a16:creationId xmlns:a16="http://schemas.microsoft.com/office/drawing/2014/main" id="{738C9197-6509-4B36-BDA4-DCBA16D35EFD}"/>
              </a:ext>
            </a:extLst>
          </p:cNvPr>
          <p:cNvSpPr>
            <a:spLocks noGrp="1"/>
          </p:cNvSpPr>
          <p:nvPr>
            <p:ph type="body" sz="quarter" idx="14"/>
          </p:nvPr>
        </p:nvSpPr>
        <p:spPr>
          <a:xfrm>
            <a:off x="7418224" y="2895984"/>
            <a:ext cx="4435200" cy="954000"/>
          </a:xfrm>
          <a:prstGeom prst="rect">
            <a:avLst/>
          </a:prstGeom>
        </p:spPr>
        <p:txBody>
          <a:bodyPr lIns="0"/>
          <a:lstStyle>
            <a:lvl1pPr marL="0" indent="0">
              <a:buNone/>
              <a:defRPr sz="1800" b="1"/>
            </a:lvl1pPr>
          </a:lstStyle>
          <a:p>
            <a:pPr lvl="0"/>
            <a:endParaRPr lang="en-GB"/>
          </a:p>
        </p:txBody>
      </p:sp>
      <p:sp>
        <p:nvSpPr>
          <p:cNvPr id="41" name="Text Placeholder 35">
            <a:extLst>
              <a:ext uri="{FF2B5EF4-FFF2-40B4-BE49-F238E27FC236}">
                <a16:creationId xmlns:a16="http://schemas.microsoft.com/office/drawing/2014/main" id="{827A429F-9E30-4341-8A00-4B8C6E36BB12}"/>
              </a:ext>
            </a:extLst>
          </p:cNvPr>
          <p:cNvSpPr>
            <a:spLocks noGrp="1"/>
          </p:cNvSpPr>
          <p:nvPr>
            <p:ph type="body" sz="quarter" idx="15"/>
          </p:nvPr>
        </p:nvSpPr>
        <p:spPr>
          <a:xfrm>
            <a:off x="7418224" y="1914474"/>
            <a:ext cx="4435200" cy="954000"/>
          </a:xfrm>
          <a:prstGeom prst="rect">
            <a:avLst/>
          </a:prstGeom>
        </p:spPr>
        <p:txBody>
          <a:bodyPr lIns="0"/>
          <a:lstStyle>
            <a:lvl1pPr marL="0" indent="0">
              <a:buNone/>
              <a:defRPr sz="1800" b="1"/>
            </a:lvl1pPr>
          </a:lstStyle>
          <a:p>
            <a:pPr lvl="0"/>
            <a:endParaRPr lang="en-GB"/>
          </a:p>
        </p:txBody>
      </p:sp>
      <p:sp>
        <p:nvSpPr>
          <p:cNvPr id="44" name="Text Placeholder 42">
            <a:extLst>
              <a:ext uri="{FF2B5EF4-FFF2-40B4-BE49-F238E27FC236}">
                <a16:creationId xmlns:a16="http://schemas.microsoft.com/office/drawing/2014/main" id="{57EFC2CA-14DE-4EE1-A97A-2C14CFE73224}"/>
              </a:ext>
            </a:extLst>
          </p:cNvPr>
          <p:cNvSpPr>
            <a:spLocks noGrp="1"/>
          </p:cNvSpPr>
          <p:nvPr>
            <p:ph type="body" sz="quarter" idx="17" hasCustomPrompt="1"/>
          </p:nvPr>
        </p:nvSpPr>
        <p:spPr>
          <a:xfrm>
            <a:off x="5837258" y="1861249"/>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5" name="Text Placeholder 42">
            <a:extLst>
              <a:ext uri="{FF2B5EF4-FFF2-40B4-BE49-F238E27FC236}">
                <a16:creationId xmlns:a16="http://schemas.microsoft.com/office/drawing/2014/main" id="{34A42D59-266F-4463-9E1E-214CA95EDD8A}"/>
              </a:ext>
            </a:extLst>
          </p:cNvPr>
          <p:cNvSpPr>
            <a:spLocks noGrp="1"/>
          </p:cNvSpPr>
          <p:nvPr>
            <p:ph type="body" sz="quarter" idx="18" hasCustomPrompt="1"/>
          </p:nvPr>
        </p:nvSpPr>
        <p:spPr>
          <a:xfrm>
            <a:off x="5837258" y="2833501"/>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6" name="Text Placeholder 42">
            <a:extLst>
              <a:ext uri="{FF2B5EF4-FFF2-40B4-BE49-F238E27FC236}">
                <a16:creationId xmlns:a16="http://schemas.microsoft.com/office/drawing/2014/main" id="{46A00500-8305-4283-B8F5-F7B2A55D7B2A}"/>
              </a:ext>
            </a:extLst>
          </p:cNvPr>
          <p:cNvSpPr>
            <a:spLocks noGrp="1"/>
          </p:cNvSpPr>
          <p:nvPr>
            <p:ph type="body" sz="quarter" idx="19" hasCustomPrompt="1"/>
          </p:nvPr>
        </p:nvSpPr>
        <p:spPr>
          <a:xfrm>
            <a:off x="5837258" y="380575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9" name="Text Placeholder 48">
            <a:extLst>
              <a:ext uri="{FF2B5EF4-FFF2-40B4-BE49-F238E27FC236}">
                <a16:creationId xmlns:a16="http://schemas.microsoft.com/office/drawing/2014/main" id="{3A09A333-E363-466D-8109-0785C807EB1F}"/>
              </a:ext>
            </a:extLst>
          </p:cNvPr>
          <p:cNvSpPr>
            <a:spLocks noGrp="1"/>
          </p:cNvSpPr>
          <p:nvPr>
            <p:ph type="body" sz="quarter" idx="21" hasCustomPrompt="1"/>
          </p:nvPr>
        </p:nvSpPr>
        <p:spPr>
          <a:xfrm>
            <a:off x="525174" y="558511"/>
            <a:ext cx="11160125" cy="590550"/>
          </a:xfrm>
          <a:prstGeom prst="rect">
            <a:avLst/>
          </a:prstGeom>
        </p:spPr>
        <p:txBody>
          <a:bodyPr lIns="0" tIns="0" rIns="0" bIns="0"/>
          <a:lstStyle>
            <a:lvl1pPr marL="0" indent="0">
              <a:buNone/>
              <a:defRPr sz="4000">
                <a:solidFill>
                  <a:srgbClr val="002062"/>
                </a:solidFill>
                <a:latin typeface="+mj-lt"/>
              </a:defRPr>
            </a:lvl1pPr>
          </a:lstStyle>
          <a:p>
            <a:pPr lvl="0"/>
            <a:r>
              <a:rPr lang="en-US"/>
              <a:t>Content</a:t>
            </a:r>
            <a:endParaRPr lang="en-GB"/>
          </a:p>
        </p:txBody>
      </p:sp>
    </p:spTree>
    <p:extLst>
      <p:ext uri="{BB962C8B-B14F-4D97-AF65-F5344CB8AC3E}">
        <p14:creationId xmlns:p14="http://schemas.microsoft.com/office/powerpoint/2010/main" val="22048000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meline Graphic (Horizontal +3)">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76D5BC8B-B021-42FD-8EFA-8B3D99538FDF}"/>
              </a:ext>
            </a:extLst>
          </p:cNvPr>
          <p:cNvSpPr/>
          <p:nvPr/>
        </p:nvSpPr>
        <p:spPr>
          <a:xfrm>
            <a:off x="3319293" y="32813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5379670" y="44435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7440047" y="32813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6986472" y="4066521"/>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4872263" y="4131443"/>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3985293" y="502695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3985293" y="528313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3985293" y="553930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6045670" y="357138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6045670" y="382756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6045670" y="408373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8106047" y="49622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8106047" y="52184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8106047" y="5474653"/>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40" name="Text Placeholder 44">
            <a:extLst>
              <a:ext uri="{FF2B5EF4-FFF2-40B4-BE49-F238E27FC236}">
                <a16:creationId xmlns:a16="http://schemas.microsoft.com/office/drawing/2014/main" id="{6B0BF8C6-FADA-4F5D-96F0-FCBFEEE1D069}"/>
              </a:ext>
            </a:extLst>
          </p:cNvPr>
          <p:cNvSpPr>
            <a:spLocks noGrp="1"/>
          </p:cNvSpPr>
          <p:nvPr>
            <p:ph type="body" sz="quarter" idx="13"/>
          </p:nvPr>
        </p:nvSpPr>
        <p:spPr>
          <a:xfrm>
            <a:off x="4255780" y="1428337"/>
            <a:ext cx="3687781" cy="1949442"/>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1" name="Text Placeholder 3">
            <a:extLst>
              <a:ext uri="{FF2B5EF4-FFF2-40B4-BE49-F238E27FC236}">
                <a16:creationId xmlns:a16="http://schemas.microsoft.com/office/drawing/2014/main" id="{EE15733C-2BE3-4E88-BD7A-C7ADF64361E1}"/>
              </a:ext>
            </a:extLst>
          </p:cNvPr>
          <p:cNvSpPr>
            <a:spLocks noGrp="1"/>
          </p:cNvSpPr>
          <p:nvPr>
            <p:ph type="body" sz="quarter" idx="12" hasCustomPrompt="1"/>
          </p:nvPr>
        </p:nvSpPr>
        <p:spPr>
          <a:xfrm>
            <a:off x="4255781" y="1446560"/>
            <a:ext cx="697220" cy="517708"/>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42" name="Text Placeholder 47">
            <a:extLst>
              <a:ext uri="{FF2B5EF4-FFF2-40B4-BE49-F238E27FC236}">
                <a16:creationId xmlns:a16="http://schemas.microsoft.com/office/drawing/2014/main" id="{4C9638E9-207A-4EE1-A11E-06558A40F09A}"/>
              </a:ext>
            </a:extLst>
          </p:cNvPr>
          <p:cNvSpPr>
            <a:spLocks noGrp="1"/>
          </p:cNvSpPr>
          <p:nvPr>
            <p:ph type="body" sz="quarter" idx="16"/>
          </p:nvPr>
        </p:nvSpPr>
        <p:spPr>
          <a:xfrm>
            <a:off x="536545" y="2976121"/>
            <a:ext cx="2598737" cy="3066094"/>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3" name="Text Placeholder 3">
            <a:extLst>
              <a:ext uri="{FF2B5EF4-FFF2-40B4-BE49-F238E27FC236}">
                <a16:creationId xmlns:a16="http://schemas.microsoft.com/office/drawing/2014/main" id="{D8AB6298-A455-4B64-9CFA-6EACDE53EAAF}"/>
              </a:ext>
            </a:extLst>
          </p:cNvPr>
          <p:cNvSpPr>
            <a:spLocks noGrp="1"/>
          </p:cNvSpPr>
          <p:nvPr>
            <p:ph type="body" sz="quarter" idx="17" hasCustomPrompt="1"/>
          </p:nvPr>
        </p:nvSpPr>
        <p:spPr>
          <a:xfrm>
            <a:off x="568188" y="2999355"/>
            <a:ext cx="753004" cy="572030"/>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44" name="Text Placeholder 49">
            <a:extLst>
              <a:ext uri="{FF2B5EF4-FFF2-40B4-BE49-F238E27FC236}">
                <a16:creationId xmlns:a16="http://schemas.microsoft.com/office/drawing/2014/main" id="{D57FD8A4-653D-4DA9-958B-5CCDFAF395C1}"/>
              </a:ext>
            </a:extLst>
          </p:cNvPr>
          <p:cNvSpPr>
            <a:spLocks noGrp="1"/>
          </p:cNvSpPr>
          <p:nvPr>
            <p:ph type="body" sz="quarter" idx="18"/>
          </p:nvPr>
        </p:nvSpPr>
        <p:spPr>
          <a:xfrm>
            <a:off x="8988747" y="2976121"/>
            <a:ext cx="2598737" cy="3066099"/>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5" name="Text Placeholder 3">
            <a:extLst>
              <a:ext uri="{FF2B5EF4-FFF2-40B4-BE49-F238E27FC236}">
                <a16:creationId xmlns:a16="http://schemas.microsoft.com/office/drawing/2014/main" id="{1B8CA74E-5509-409D-A018-AB81CD768CED}"/>
              </a:ext>
            </a:extLst>
          </p:cNvPr>
          <p:cNvSpPr>
            <a:spLocks noGrp="1"/>
          </p:cNvSpPr>
          <p:nvPr>
            <p:ph type="body" sz="quarter" idx="19" hasCustomPrompt="1"/>
          </p:nvPr>
        </p:nvSpPr>
        <p:spPr>
          <a:xfrm>
            <a:off x="9020390" y="2999354"/>
            <a:ext cx="753004" cy="572030"/>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46" name="Picture Placeholder 54">
            <a:extLst>
              <a:ext uri="{FF2B5EF4-FFF2-40B4-BE49-F238E27FC236}">
                <a16:creationId xmlns:a16="http://schemas.microsoft.com/office/drawing/2014/main" id="{FDFA3738-B531-43A2-81FB-E0976DB54AA0}"/>
              </a:ext>
            </a:extLst>
          </p:cNvPr>
          <p:cNvSpPr>
            <a:spLocks noGrp="1" noChangeAspect="1"/>
          </p:cNvSpPr>
          <p:nvPr>
            <p:ph type="pic" sz="quarter" idx="22" hasCustomPrompt="1"/>
          </p:nvPr>
        </p:nvSpPr>
        <p:spPr>
          <a:xfrm>
            <a:off x="3536171" y="3495201"/>
            <a:ext cx="1008000" cy="1008000"/>
          </a:xfrm>
          <a:prstGeom prst="ellipse">
            <a:avLst/>
          </a:prstGeom>
        </p:spPr>
        <p:txBody>
          <a:bodyPr/>
          <a:lstStyle>
            <a:lvl1pPr marL="0" indent="0">
              <a:buNone/>
              <a:defRPr sz="1200" b="0"/>
            </a:lvl1pPr>
          </a:lstStyle>
          <a:p>
            <a:r>
              <a:rPr lang="en-GB"/>
              <a:t>Icon or Picture</a:t>
            </a:r>
          </a:p>
        </p:txBody>
      </p:sp>
      <p:sp>
        <p:nvSpPr>
          <p:cNvPr id="47" name="Picture Placeholder 54">
            <a:extLst>
              <a:ext uri="{FF2B5EF4-FFF2-40B4-BE49-F238E27FC236}">
                <a16:creationId xmlns:a16="http://schemas.microsoft.com/office/drawing/2014/main" id="{2E3EF5EC-D163-4C6D-841C-4F4F93EA2085}"/>
              </a:ext>
            </a:extLst>
          </p:cNvPr>
          <p:cNvSpPr>
            <a:spLocks noGrp="1" noChangeAspect="1"/>
          </p:cNvSpPr>
          <p:nvPr>
            <p:ph type="pic" sz="quarter" idx="23" hasCustomPrompt="1"/>
          </p:nvPr>
        </p:nvSpPr>
        <p:spPr>
          <a:xfrm>
            <a:off x="7656198" y="3503711"/>
            <a:ext cx="1008000" cy="1008000"/>
          </a:xfrm>
          <a:prstGeom prst="ellipse">
            <a:avLst/>
          </a:prstGeom>
        </p:spPr>
        <p:txBody>
          <a:bodyPr/>
          <a:lstStyle>
            <a:lvl1pPr marL="0" indent="0">
              <a:buNone/>
              <a:defRPr sz="1200" b="0"/>
            </a:lvl1pPr>
          </a:lstStyle>
          <a:p>
            <a:r>
              <a:rPr lang="en-GB"/>
              <a:t>Icon or Picture</a:t>
            </a:r>
          </a:p>
        </p:txBody>
      </p:sp>
      <p:sp>
        <p:nvSpPr>
          <p:cNvPr id="48" name="Picture Placeholder 54">
            <a:extLst>
              <a:ext uri="{FF2B5EF4-FFF2-40B4-BE49-F238E27FC236}">
                <a16:creationId xmlns:a16="http://schemas.microsoft.com/office/drawing/2014/main" id="{4EF85177-AA87-46FF-BCB1-DDA449A877B7}"/>
              </a:ext>
            </a:extLst>
          </p:cNvPr>
          <p:cNvSpPr>
            <a:spLocks noGrp="1" noChangeAspect="1"/>
          </p:cNvSpPr>
          <p:nvPr>
            <p:ph type="pic" sz="quarter" idx="24" hasCustomPrompt="1"/>
          </p:nvPr>
        </p:nvSpPr>
        <p:spPr>
          <a:xfrm>
            <a:off x="5589201" y="4662357"/>
            <a:ext cx="1008000" cy="1008000"/>
          </a:xfrm>
          <a:prstGeom prst="ellipse">
            <a:avLst/>
          </a:prstGeom>
        </p:spPr>
        <p:txBody>
          <a:bodyPr/>
          <a:lstStyle>
            <a:lvl1pPr marL="0" indent="0">
              <a:buNone/>
              <a:defRPr sz="1200" b="0"/>
            </a:lvl1pPr>
          </a:lstStyle>
          <a:p>
            <a:r>
              <a:rPr lang="en-GB"/>
              <a:t>Icon or Picture</a:t>
            </a:r>
          </a:p>
        </p:txBody>
      </p:sp>
      <p:sp>
        <p:nvSpPr>
          <p:cNvPr id="4" name="TextBox 3">
            <a:extLst>
              <a:ext uri="{FF2B5EF4-FFF2-40B4-BE49-F238E27FC236}">
                <a16:creationId xmlns:a16="http://schemas.microsoft.com/office/drawing/2014/main" id="{6334BA4D-EF18-4332-A3C4-6668DB528CEA}"/>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50" name="Text Placeholder 14">
            <a:extLst>
              <a:ext uri="{FF2B5EF4-FFF2-40B4-BE49-F238E27FC236}">
                <a16:creationId xmlns:a16="http://schemas.microsoft.com/office/drawing/2014/main" id="{BAF26BD1-EF3D-4562-898E-D877D0CA8A45}"/>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51" name="Text Placeholder 9">
            <a:extLst>
              <a:ext uri="{FF2B5EF4-FFF2-40B4-BE49-F238E27FC236}">
                <a16:creationId xmlns:a16="http://schemas.microsoft.com/office/drawing/2014/main" id="{681CA307-7973-4971-8C28-2AADE9359F99}"/>
              </a:ext>
            </a:extLst>
          </p:cNvPr>
          <p:cNvSpPr>
            <a:spLocks noGrp="1"/>
          </p:cNvSpPr>
          <p:nvPr>
            <p:ph type="body" sz="quarter" idx="25"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23700778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meline Graphic (Horizontal +4)">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B27A43-CF4F-4319-BBC4-28C497E99453}"/>
              </a:ext>
            </a:extLst>
          </p:cNvPr>
          <p:cNvGrpSpPr/>
          <p:nvPr userDrawn="1"/>
        </p:nvGrpSpPr>
        <p:grpSpPr>
          <a:xfrm>
            <a:off x="1956159" y="2604008"/>
            <a:ext cx="7621131" cy="2602200"/>
            <a:chOff x="1270359" y="2649898"/>
            <a:chExt cx="7621131" cy="2602200"/>
          </a:xfrm>
        </p:grpSpPr>
        <p:sp>
          <p:nvSpPr>
            <p:cNvPr id="16" name="Oval 15">
              <a:extLst>
                <a:ext uri="{FF2B5EF4-FFF2-40B4-BE49-F238E27FC236}">
                  <a16:creationId xmlns:a16="http://schemas.microsoft.com/office/drawing/2014/main" id="{76D5BC8B-B021-42FD-8EFA-8B3D99538FDF}"/>
                </a:ext>
              </a:extLst>
            </p:cNvPr>
            <p:cNvSpPr/>
            <p:nvPr/>
          </p:nvSpPr>
          <p:spPr>
            <a:xfrm>
              <a:off x="1270359" y="26498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7" name="Oval 16">
              <a:extLst>
                <a:ext uri="{FF2B5EF4-FFF2-40B4-BE49-F238E27FC236}">
                  <a16:creationId xmlns:a16="http://schemas.microsoft.com/office/drawing/2014/main" id="{F60E37D4-1ED2-476A-8542-0D826A6FA975}"/>
                </a:ext>
              </a:extLst>
            </p:cNvPr>
            <p:cNvSpPr/>
            <p:nvPr/>
          </p:nvSpPr>
          <p:spPr>
            <a:xfrm>
              <a:off x="7451490" y="38120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3330736" y="38120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5391113" y="26498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4937538" y="3435059"/>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2823329" y="3499981"/>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4" name="Freeform: Shape 23">
              <a:extLst>
                <a:ext uri="{FF2B5EF4-FFF2-40B4-BE49-F238E27FC236}">
                  <a16:creationId xmlns:a16="http://schemas.microsoft.com/office/drawing/2014/main" id="{F142B12F-6A83-431D-B292-FC48C693A26E}"/>
                </a:ext>
              </a:extLst>
            </p:cNvPr>
            <p:cNvSpPr/>
            <p:nvPr/>
          </p:nvSpPr>
          <p:spPr>
            <a:xfrm rot="7256913">
              <a:off x="7052725" y="3436780"/>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1936359" y="439549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1936359" y="465166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1936359" y="490784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3996736" y="293992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3996736" y="31960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3996736" y="34522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6057113" y="4330837"/>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6057113" y="458701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6057113" y="484319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7" name="Oval 36">
              <a:extLst>
                <a:ext uri="{FF2B5EF4-FFF2-40B4-BE49-F238E27FC236}">
                  <a16:creationId xmlns:a16="http://schemas.microsoft.com/office/drawing/2014/main" id="{37B22537-3BBF-47E5-BF7E-B278E77FD3BE}"/>
                </a:ext>
              </a:extLst>
            </p:cNvPr>
            <p:cNvSpPr/>
            <p:nvPr/>
          </p:nvSpPr>
          <p:spPr>
            <a:xfrm>
              <a:off x="8117490" y="293992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8" name="Oval 37">
              <a:extLst>
                <a:ext uri="{FF2B5EF4-FFF2-40B4-BE49-F238E27FC236}">
                  <a16:creationId xmlns:a16="http://schemas.microsoft.com/office/drawing/2014/main" id="{7C1A8FC8-D72A-4BB8-A16C-A2FE39FB2CDB}"/>
                </a:ext>
              </a:extLst>
            </p:cNvPr>
            <p:cNvSpPr/>
            <p:nvPr/>
          </p:nvSpPr>
          <p:spPr>
            <a:xfrm>
              <a:off x="8117490" y="31960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9" name="Oval 38">
              <a:extLst>
                <a:ext uri="{FF2B5EF4-FFF2-40B4-BE49-F238E27FC236}">
                  <a16:creationId xmlns:a16="http://schemas.microsoft.com/office/drawing/2014/main" id="{23AC569B-6B08-4E36-82D8-91AAABCB6E0C}"/>
                </a:ext>
              </a:extLst>
            </p:cNvPr>
            <p:cNvSpPr/>
            <p:nvPr/>
          </p:nvSpPr>
          <p:spPr>
            <a:xfrm>
              <a:off x="8117490" y="34522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grpSp>
      <p:sp>
        <p:nvSpPr>
          <p:cNvPr id="60" name="Text Placeholder 44">
            <a:extLst>
              <a:ext uri="{FF2B5EF4-FFF2-40B4-BE49-F238E27FC236}">
                <a16:creationId xmlns:a16="http://schemas.microsoft.com/office/drawing/2014/main" id="{0F0095DD-0989-439E-A599-3FCED928C48D}"/>
              </a:ext>
            </a:extLst>
          </p:cNvPr>
          <p:cNvSpPr>
            <a:spLocks noGrp="1"/>
          </p:cNvSpPr>
          <p:nvPr>
            <p:ph type="body" sz="quarter" idx="13"/>
          </p:nvPr>
        </p:nvSpPr>
        <p:spPr>
          <a:xfrm>
            <a:off x="3539596"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1" name="Text Placeholder 3">
            <a:extLst>
              <a:ext uri="{FF2B5EF4-FFF2-40B4-BE49-F238E27FC236}">
                <a16:creationId xmlns:a16="http://schemas.microsoft.com/office/drawing/2014/main" id="{CF45C975-33F2-41B6-99AF-6D4571CBF4D2}"/>
              </a:ext>
            </a:extLst>
          </p:cNvPr>
          <p:cNvSpPr>
            <a:spLocks noGrp="1"/>
          </p:cNvSpPr>
          <p:nvPr>
            <p:ph type="body" sz="quarter" idx="12" hasCustomPrompt="1"/>
          </p:nvPr>
        </p:nvSpPr>
        <p:spPr>
          <a:xfrm>
            <a:off x="3571239"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62" name="Text Placeholder 45">
            <a:extLst>
              <a:ext uri="{FF2B5EF4-FFF2-40B4-BE49-F238E27FC236}">
                <a16:creationId xmlns:a16="http://schemas.microsoft.com/office/drawing/2014/main" id="{E97B645B-6161-42E7-AB15-B072B30DFCC7}"/>
              </a:ext>
            </a:extLst>
          </p:cNvPr>
          <p:cNvSpPr>
            <a:spLocks noGrp="1"/>
          </p:cNvSpPr>
          <p:nvPr>
            <p:ph type="body" sz="quarter" idx="14"/>
          </p:nvPr>
        </p:nvSpPr>
        <p:spPr>
          <a:xfrm>
            <a:off x="7713135"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3" name="Text Placeholder 3">
            <a:extLst>
              <a:ext uri="{FF2B5EF4-FFF2-40B4-BE49-F238E27FC236}">
                <a16:creationId xmlns:a16="http://schemas.microsoft.com/office/drawing/2014/main" id="{F71BF8C7-F1B6-46EC-BF78-06D5B09CF0B4}"/>
              </a:ext>
            </a:extLst>
          </p:cNvPr>
          <p:cNvSpPr>
            <a:spLocks noGrp="1"/>
          </p:cNvSpPr>
          <p:nvPr>
            <p:ph type="body" sz="quarter" idx="15" hasCustomPrompt="1"/>
          </p:nvPr>
        </p:nvSpPr>
        <p:spPr>
          <a:xfrm>
            <a:off x="7744778"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04</a:t>
            </a:r>
          </a:p>
        </p:txBody>
      </p:sp>
      <p:sp>
        <p:nvSpPr>
          <p:cNvPr id="64" name="Text Placeholder 47">
            <a:extLst>
              <a:ext uri="{FF2B5EF4-FFF2-40B4-BE49-F238E27FC236}">
                <a16:creationId xmlns:a16="http://schemas.microsoft.com/office/drawing/2014/main" id="{0AE0D14A-2620-4BDB-8DAC-6FC6696507CB}"/>
              </a:ext>
            </a:extLst>
          </p:cNvPr>
          <p:cNvSpPr>
            <a:spLocks noGrp="1"/>
          </p:cNvSpPr>
          <p:nvPr>
            <p:ph type="body" sz="quarter" idx="16"/>
          </p:nvPr>
        </p:nvSpPr>
        <p:spPr>
          <a:xfrm>
            <a:off x="1725506" y="5032587"/>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5" name="Text Placeholder 3">
            <a:extLst>
              <a:ext uri="{FF2B5EF4-FFF2-40B4-BE49-F238E27FC236}">
                <a16:creationId xmlns:a16="http://schemas.microsoft.com/office/drawing/2014/main" id="{308B4211-779B-4EEC-8B11-3123722E5299}"/>
              </a:ext>
            </a:extLst>
          </p:cNvPr>
          <p:cNvSpPr>
            <a:spLocks noGrp="1"/>
          </p:cNvSpPr>
          <p:nvPr>
            <p:ph type="body" sz="quarter" idx="17" hasCustomPrompt="1"/>
          </p:nvPr>
        </p:nvSpPr>
        <p:spPr>
          <a:xfrm>
            <a:off x="1757149" y="5055820"/>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66" name="Text Placeholder 49">
            <a:extLst>
              <a:ext uri="{FF2B5EF4-FFF2-40B4-BE49-F238E27FC236}">
                <a16:creationId xmlns:a16="http://schemas.microsoft.com/office/drawing/2014/main" id="{00269CDB-BF47-4FD2-B2AE-6F7DC0331975}"/>
              </a:ext>
            </a:extLst>
          </p:cNvPr>
          <p:cNvSpPr>
            <a:spLocks noGrp="1"/>
          </p:cNvSpPr>
          <p:nvPr>
            <p:ph type="body" sz="quarter" idx="18"/>
          </p:nvPr>
        </p:nvSpPr>
        <p:spPr>
          <a:xfrm>
            <a:off x="5647661" y="4959709"/>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7" name="Text Placeholder 3">
            <a:extLst>
              <a:ext uri="{FF2B5EF4-FFF2-40B4-BE49-F238E27FC236}">
                <a16:creationId xmlns:a16="http://schemas.microsoft.com/office/drawing/2014/main" id="{696B40C2-C38F-4085-BA54-2750DB2A8189}"/>
              </a:ext>
            </a:extLst>
          </p:cNvPr>
          <p:cNvSpPr>
            <a:spLocks noGrp="1"/>
          </p:cNvSpPr>
          <p:nvPr>
            <p:ph type="body" sz="quarter" idx="19" hasCustomPrompt="1"/>
          </p:nvPr>
        </p:nvSpPr>
        <p:spPr>
          <a:xfrm>
            <a:off x="5679304" y="4982942"/>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68" name="Picture Placeholder 54">
            <a:extLst>
              <a:ext uri="{FF2B5EF4-FFF2-40B4-BE49-F238E27FC236}">
                <a16:creationId xmlns:a16="http://schemas.microsoft.com/office/drawing/2014/main" id="{FD2AF494-CD17-477E-9211-1B2C0922DAC1}"/>
              </a:ext>
            </a:extLst>
          </p:cNvPr>
          <p:cNvSpPr>
            <a:spLocks noGrp="1" noChangeAspect="1"/>
          </p:cNvSpPr>
          <p:nvPr>
            <p:ph type="pic" sz="quarter" idx="22" hasCustomPrompt="1"/>
          </p:nvPr>
        </p:nvSpPr>
        <p:spPr>
          <a:xfrm>
            <a:off x="2162802" y="2823563"/>
            <a:ext cx="1008000" cy="1008000"/>
          </a:xfrm>
          <a:prstGeom prst="ellipse">
            <a:avLst/>
          </a:prstGeom>
        </p:spPr>
        <p:txBody>
          <a:bodyPr/>
          <a:lstStyle>
            <a:lvl1pPr marL="0" indent="0">
              <a:buNone/>
              <a:defRPr sz="1200" b="0"/>
            </a:lvl1pPr>
          </a:lstStyle>
          <a:p>
            <a:r>
              <a:rPr lang="en-GB"/>
              <a:t>Icon or Picture</a:t>
            </a:r>
          </a:p>
        </p:txBody>
      </p:sp>
      <p:sp>
        <p:nvSpPr>
          <p:cNvPr id="69" name="Picture Placeholder 54">
            <a:extLst>
              <a:ext uri="{FF2B5EF4-FFF2-40B4-BE49-F238E27FC236}">
                <a16:creationId xmlns:a16="http://schemas.microsoft.com/office/drawing/2014/main" id="{B94333D8-FEC2-4343-95ED-412AD3A23AEE}"/>
              </a:ext>
            </a:extLst>
          </p:cNvPr>
          <p:cNvSpPr>
            <a:spLocks noGrp="1" noChangeAspect="1"/>
          </p:cNvSpPr>
          <p:nvPr>
            <p:ph type="pic" sz="quarter" idx="23" hasCustomPrompt="1"/>
          </p:nvPr>
        </p:nvSpPr>
        <p:spPr>
          <a:xfrm>
            <a:off x="6291296" y="2823606"/>
            <a:ext cx="1008000" cy="1008000"/>
          </a:xfrm>
          <a:prstGeom prst="ellipse">
            <a:avLst/>
          </a:prstGeom>
        </p:spPr>
        <p:txBody>
          <a:bodyPr/>
          <a:lstStyle>
            <a:lvl1pPr marL="0" indent="0">
              <a:buNone/>
              <a:defRPr sz="1200" b="0"/>
            </a:lvl1pPr>
          </a:lstStyle>
          <a:p>
            <a:r>
              <a:rPr lang="en-GB"/>
              <a:t>Icon or Picture</a:t>
            </a:r>
          </a:p>
        </p:txBody>
      </p:sp>
      <p:sp>
        <p:nvSpPr>
          <p:cNvPr id="70" name="Picture Placeholder 54">
            <a:extLst>
              <a:ext uri="{FF2B5EF4-FFF2-40B4-BE49-F238E27FC236}">
                <a16:creationId xmlns:a16="http://schemas.microsoft.com/office/drawing/2014/main" id="{87200548-9C35-4C92-9C05-F167B52E8D6D}"/>
              </a:ext>
            </a:extLst>
          </p:cNvPr>
          <p:cNvSpPr>
            <a:spLocks noGrp="1" noChangeAspect="1"/>
          </p:cNvSpPr>
          <p:nvPr>
            <p:ph type="pic" sz="quarter" idx="24" hasCustomPrompt="1"/>
          </p:nvPr>
        </p:nvSpPr>
        <p:spPr>
          <a:xfrm>
            <a:off x="4232766" y="3990719"/>
            <a:ext cx="1008000" cy="1008000"/>
          </a:xfrm>
          <a:prstGeom prst="ellipse">
            <a:avLst/>
          </a:prstGeom>
        </p:spPr>
        <p:txBody>
          <a:bodyPr/>
          <a:lstStyle>
            <a:lvl1pPr marL="0" indent="0">
              <a:buNone/>
              <a:defRPr sz="1200" b="0"/>
            </a:lvl1pPr>
          </a:lstStyle>
          <a:p>
            <a:r>
              <a:rPr lang="en-GB"/>
              <a:t>Icon or Picture</a:t>
            </a:r>
          </a:p>
        </p:txBody>
      </p:sp>
      <p:sp>
        <p:nvSpPr>
          <p:cNvPr id="71" name="Picture Placeholder 54">
            <a:extLst>
              <a:ext uri="{FF2B5EF4-FFF2-40B4-BE49-F238E27FC236}">
                <a16:creationId xmlns:a16="http://schemas.microsoft.com/office/drawing/2014/main" id="{89EE9B12-C63F-4879-8109-9B6AEFC33093}"/>
              </a:ext>
            </a:extLst>
          </p:cNvPr>
          <p:cNvSpPr>
            <a:spLocks noGrp="1" noChangeAspect="1"/>
          </p:cNvSpPr>
          <p:nvPr>
            <p:ph type="pic" sz="quarter" idx="25" hasCustomPrompt="1"/>
          </p:nvPr>
        </p:nvSpPr>
        <p:spPr>
          <a:xfrm>
            <a:off x="8353294" y="3982445"/>
            <a:ext cx="1008000" cy="1008000"/>
          </a:xfrm>
          <a:prstGeom prst="ellipse">
            <a:avLst/>
          </a:prstGeom>
        </p:spPr>
        <p:txBody>
          <a:bodyPr/>
          <a:lstStyle>
            <a:lvl1pPr marL="0" indent="0">
              <a:buNone/>
              <a:defRPr sz="1200" b="0"/>
            </a:lvl1pPr>
          </a:lstStyle>
          <a:p>
            <a:r>
              <a:rPr lang="en-GB"/>
              <a:t>Icon or Picture</a:t>
            </a:r>
          </a:p>
        </p:txBody>
      </p:sp>
      <p:sp>
        <p:nvSpPr>
          <p:cNvPr id="9" name="TextBox 8">
            <a:extLst>
              <a:ext uri="{FF2B5EF4-FFF2-40B4-BE49-F238E27FC236}">
                <a16:creationId xmlns:a16="http://schemas.microsoft.com/office/drawing/2014/main" id="{C313D933-1BB7-4D36-A0AF-EC3BA1DEA160}"/>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73" name="Text Placeholder 14">
            <a:extLst>
              <a:ext uri="{FF2B5EF4-FFF2-40B4-BE49-F238E27FC236}">
                <a16:creationId xmlns:a16="http://schemas.microsoft.com/office/drawing/2014/main" id="{AE4286BE-4970-4309-A663-7404DB62CCD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74" name="Text Placeholder 9">
            <a:extLst>
              <a:ext uri="{FF2B5EF4-FFF2-40B4-BE49-F238E27FC236}">
                <a16:creationId xmlns:a16="http://schemas.microsoft.com/office/drawing/2014/main" id="{6D1A166E-0DDC-413C-8DA6-5A4169AE1CD4}"/>
              </a:ext>
            </a:extLst>
          </p:cNvPr>
          <p:cNvSpPr>
            <a:spLocks noGrp="1"/>
          </p:cNvSpPr>
          <p:nvPr>
            <p:ph type="body" sz="quarter" idx="26"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14001790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meline Graphic (Horizontal +5)">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45" name="Text Placeholder 44">
            <a:extLst>
              <a:ext uri="{FF2B5EF4-FFF2-40B4-BE49-F238E27FC236}">
                <a16:creationId xmlns:a16="http://schemas.microsoft.com/office/drawing/2014/main" id="{7523BDFD-0400-4E42-986C-35382A7C1EA8}"/>
              </a:ext>
            </a:extLst>
          </p:cNvPr>
          <p:cNvSpPr>
            <a:spLocks noGrp="1"/>
          </p:cNvSpPr>
          <p:nvPr>
            <p:ph type="body" sz="quarter" idx="13"/>
          </p:nvPr>
        </p:nvSpPr>
        <p:spPr>
          <a:xfrm>
            <a:off x="2709863"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grpSp>
        <p:nvGrpSpPr>
          <p:cNvPr id="10" name="Group 9">
            <a:extLst>
              <a:ext uri="{FF2B5EF4-FFF2-40B4-BE49-F238E27FC236}">
                <a16:creationId xmlns:a16="http://schemas.microsoft.com/office/drawing/2014/main" id="{FD624A70-69DC-4DA0-88C9-1A76CC813E0E}"/>
              </a:ext>
            </a:extLst>
          </p:cNvPr>
          <p:cNvGrpSpPr/>
          <p:nvPr/>
        </p:nvGrpSpPr>
        <p:grpSpPr>
          <a:xfrm>
            <a:off x="1270359" y="2649898"/>
            <a:ext cx="9681508" cy="2602200"/>
            <a:chOff x="1255246" y="2052597"/>
            <a:chExt cx="9681508" cy="2602200"/>
          </a:xfrm>
        </p:grpSpPr>
        <p:sp>
          <p:nvSpPr>
            <p:cNvPr id="16" name="Oval 15">
              <a:extLst>
                <a:ext uri="{FF2B5EF4-FFF2-40B4-BE49-F238E27FC236}">
                  <a16:creationId xmlns:a16="http://schemas.microsoft.com/office/drawing/2014/main" id="{76D5BC8B-B021-42FD-8EFA-8B3D99538FDF}"/>
                </a:ext>
              </a:extLst>
            </p:cNvPr>
            <p:cNvSpPr/>
            <p:nvPr/>
          </p:nvSpPr>
          <p:spPr>
            <a:xfrm>
              <a:off x="1255246"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7" name="Oval 16">
              <a:extLst>
                <a:ext uri="{FF2B5EF4-FFF2-40B4-BE49-F238E27FC236}">
                  <a16:creationId xmlns:a16="http://schemas.microsoft.com/office/drawing/2014/main" id="{F60E37D4-1ED2-476A-8542-0D826A6FA975}"/>
                </a:ext>
              </a:extLst>
            </p:cNvPr>
            <p:cNvSpPr/>
            <p:nvPr/>
          </p:nvSpPr>
          <p:spPr>
            <a:xfrm>
              <a:off x="7436377" y="32147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3315623" y="32147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9" name="Oval 18">
              <a:extLst>
                <a:ext uri="{FF2B5EF4-FFF2-40B4-BE49-F238E27FC236}">
                  <a16:creationId xmlns:a16="http://schemas.microsoft.com/office/drawing/2014/main" id="{F1B24AD0-79DC-48C3-9726-B227C19ABF17}"/>
                </a:ext>
              </a:extLst>
            </p:cNvPr>
            <p:cNvSpPr/>
            <p:nvPr/>
          </p:nvSpPr>
          <p:spPr>
            <a:xfrm>
              <a:off x="9496754"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5376000"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4922425" y="2837758"/>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2808216" y="2902680"/>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3" name="Freeform: Shape 22">
              <a:extLst>
                <a:ext uri="{FF2B5EF4-FFF2-40B4-BE49-F238E27FC236}">
                  <a16:creationId xmlns:a16="http://schemas.microsoft.com/office/drawing/2014/main" id="{6390BB9E-1823-4873-8B4D-BCEE8B27A102}"/>
                </a:ext>
              </a:extLst>
            </p:cNvPr>
            <p:cNvSpPr/>
            <p:nvPr/>
          </p:nvSpPr>
          <p:spPr>
            <a:xfrm rot="3646342">
              <a:off x="9017365" y="2909204"/>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4" name="Freeform: Shape 23">
              <a:extLst>
                <a:ext uri="{FF2B5EF4-FFF2-40B4-BE49-F238E27FC236}">
                  <a16:creationId xmlns:a16="http://schemas.microsoft.com/office/drawing/2014/main" id="{F142B12F-6A83-431D-B292-FC48C693A26E}"/>
                </a:ext>
              </a:extLst>
            </p:cNvPr>
            <p:cNvSpPr/>
            <p:nvPr/>
          </p:nvSpPr>
          <p:spPr>
            <a:xfrm rot="7256913">
              <a:off x="7037612" y="2839479"/>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1921246" y="379819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1921246" y="405436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1921246" y="431054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3981623" y="234262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3981623" y="259879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3981623" y="28549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6042000" y="373353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6042000" y="3989713"/>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6042000" y="4245890"/>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4" name="Oval 33">
              <a:extLst>
                <a:ext uri="{FF2B5EF4-FFF2-40B4-BE49-F238E27FC236}">
                  <a16:creationId xmlns:a16="http://schemas.microsoft.com/office/drawing/2014/main" id="{A5193ED7-5C45-4295-91B0-E321ADCE3EE8}"/>
                </a:ext>
              </a:extLst>
            </p:cNvPr>
            <p:cNvSpPr/>
            <p:nvPr/>
          </p:nvSpPr>
          <p:spPr>
            <a:xfrm>
              <a:off x="10210570" y="37287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5" name="Oval 34">
              <a:extLst>
                <a:ext uri="{FF2B5EF4-FFF2-40B4-BE49-F238E27FC236}">
                  <a16:creationId xmlns:a16="http://schemas.microsoft.com/office/drawing/2014/main" id="{DCE1165D-25F1-4AD4-B7FD-7A487F5A2125}"/>
                </a:ext>
              </a:extLst>
            </p:cNvPr>
            <p:cNvSpPr/>
            <p:nvPr/>
          </p:nvSpPr>
          <p:spPr>
            <a:xfrm>
              <a:off x="10210570" y="398495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6" name="Oval 35">
              <a:extLst>
                <a:ext uri="{FF2B5EF4-FFF2-40B4-BE49-F238E27FC236}">
                  <a16:creationId xmlns:a16="http://schemas.microsoft.com/office/drawing/2014/main" id="{73F405A5-0BD1-46FE-A9B2-4B6EDB8FE20C}"/>
                </a:ext>
              </a:extLst>
            </p:cNvPr>
            <p:cNvSpPr/>
            <p:nvPr/>
          </p:nvSpPr>
          <p:spPr>
            <a:xfrm>
              <a:off x="10210570" y="424112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7" name="Oval 36">
              <a:extLst>
                <a:ext uri="{FF2B5EF4-FFF2-40B4-BE49-F238E27FC236}">
                  <a16:creationId xmlns:a16="http://schemas.microsoft.com/office/drawing/2014/main" id="{37B22537-3BBF-47E5-BF7E-B278E77FD3BE}"/>
                </a:ext>
              </a:extLst>
            </p:cNvPr>
            <p:cNvSpPr/>
            <p:nvPr/>
          </p:nvSpPr>
          <p:spPr>
            <a:xfrm>
              <a:off x="8102377" y="234262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8" name="Oval 37">
              <a:extLst>
                <a:ext uri="{FF2B5EF4-FFF2-40B4-BE49-F238E27FC236}">
                  <a16:creationId xmlns:a16="http://schemas.microsoft.com/office/drawing/2014/main" id="{7C1A8FC8-D72A-4BB8-A16C-A2FE39FB2CDB}"/>
                </a:ext>
              </a:extLst>
            </p:cNvPr>
            <p:cNvSpPr/>
            <p:nvPr/>
          </p:nvSpPr>
          <p:spPr>
            <a:xfrm>
              <a:off x="8102377" y="259879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9" name="Oval 38">
              <a:extLst>
                <a:ext uri="{FF2B5EF4-FFF2-40B4-BE49-F238E27FC236}">
                  <a16:creationId xmlns:a16="http://schemas.microsoft.com/office/drawing/2014/main" id="{23AC569B-6B08-4E36-82D8-91AAABCB6E0C}"/>
                </a:ext>
              </a:extLst>
            </p:cNvPr>
            <p:cNvSpPr/>
            <p:nvPr/>
          </p:nvSpPr>
          <p:spPr>
            <a:xfrm>
              <a:off x="8102377" y="28549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grpSp>
      <p:sp>
        <p:nvSpPr>
          <p:cNvPr id="4" name="Text Placeholder 3">
            <a:extLst>
              <a:ext uri="{FF2B5EF4-FFF2-40B4-BE49-F238E27FC236}">
                <a16:creationId xmlns:a16="http://schemas.microsoft.com/office/drawing/2014/main" id="{1B08C5A4-CEBE-4313-A655-61BB8741B515}"/>
              </a:ext>
            </a:extLst>
          </p:cNvPr>
          <p:cNvSpPr>
            <a:spLocks noGrp="1"/>
          </p:cNvSpPr>
          <p:nvPr>
            <p:ph type="body" sz="quarter" idx="12" hasCustomPrompt="1"/>
          </p:nvPr>
        </p:nvSpPr>
        <p:spPr>
          <a:xfrm>
            <a:off x="2741506"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46" name="Text Placeholder 45">
            <a:extLst>
              <a:ext uri="{FF2B5EF4-FFF2-40B4-BE49-F238E27FC236}">
                <a16:creationId xmlns:a16="http://schemas.microsoft.com/office/drawing/2014/main" id="{E77D0969-B510-4AE2-A85A-F5D0F33A209B}"/>
              </a:ext>
            </a:extLst>
          </p:cNvPr>
          <p:cNvSpPr>
            <a:spLocks noGrp="1"/>
          </p:cNvSpPr>
          <p:nvPr>
            <p:ph type="body" sz="quarter" idx="14"/>
          </p:nvPr>
        </p:nvSpPr>
        <p:spPr>
          <a:xfrm>
            <a:off x="6883402"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7" name="Text Placeholder 3">
            <a:extLst>
              <a:ext uri="{FF2B5EF4-FFF2-40B4-BE49-F238E27FC236}">
                <a16:creationId xmlns:a16="http://schemas.microsoft.com/office/drawing/2014/main" id="{8B5A20E3-F763-4606-9FC8-9C9AF0CBCB45}"/>
              </a:ext>
            </a:extLst>
          </p:cNvPr>
          <p:cNvSpPr>
            <a:spLocks noGrp="1"/>
          </p:cNvSpPr>
          <p:nvPr>
            <p:ph type="body" sz="quarter" idx="15" hasCustomPrompt="1"/>
          </p:nvPr>
        </p:nvSpPr>
        <p:spPr>
          <a:xfrm>
            <a:off x="6915045"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04</a:t>
            </a:r>
          </a:p>
        </p:txBody>
      </p:sp>
      <p:sp>
        <p:nvSpPr>
          <p:cNvPr id="48" name="Text Placeholder 47">
            <a:extLst>
              <a:ext uri="{FF2B5EF4-FFF2-40B4-BE49-F238E27FC236}">
                <a16:creationId xmlns:a16="http://schemas.microsoft.com/office/drawing/2014/main" id="{AB7E6C7F-F86C-429B-B63E-D8F29B711EBC}"/>
              </a:ext>
            </a:extLst>
          </p:cNvPr>
          <p:cNvSpPr>
            <a:spLocks noGrp="1"/>
          </p:cNvSpPr>
          <p:nvPr>
            <p:ph type="body" sz="quarter" idx="16"/>
          </p:nvPr>
        </p:nvSpPr>
        <p:spPr>
          <a:xfrm>
            <a:off x="895773" y="5032587"/>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9" name="Text Placeholder 3">
            <a:extLst>
              <a:ext uri="{FF2B5EF4-FFF2-40B4-BE49-F238E27FC236}">
                <a16:creationId xmlns:a16="http://schemas.microsoft.com/office/drawing/2014/main" id="{8FD6F84E-7E0C-4E2E-97F5-8162503D114E}"/>
              </a:ext>
            </a:extLst>
          </p:cNvPr>
          <p:cNvSpPr>
            <a:spLocks noGrp="1"/>
          </p:cNvSpPr>
          <p:nvPr>
            <p:ph type="body" sz="quarter" idx="17" hasCustomPrompt="1"/>
          </p:nvPr>
        </p:nvSpPr>
        <p:spPr>
          <a:xfrm>
            <a:off x="927416" y="5055820"/>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50" name="Text Placeholder 49">
            <a:extLst>
              <a:ext uri="{FF2B5EF4-FFF2-40B4-BE49-F238E27FC236}">
                <a16:creationId xmlns:a16="http://schemas.microsoft.com/office/drawing/2014/main" id="{AD9295F2-673B-41B6-B274-8FFBA3DF0374}"/>
              </a:ext>
            </a:extLst>
          </p:cNvPr>
          <p:cNvSpPr>
            <a:spLocks noGrp="1"/>
          </p:cNvSpPr>
          <p:nvPr>
            <p:ph type="body" sz="quarter" idx="18"/>
          </p:nvPr>
        </p:nvSpPr>
        <p:spPr>
          <a:xfrm>
            <a:off x="4817928" y="4959709"/>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51" name="Text Placeholder 3">
            <a:extLst>
              <a:ext uri="{FF2B5EF4-FFF2-40B4-BE49-F238E27FC236}">
                <a16:creationId xmlns:a16="http://schemas.microsoft.com/office/drawing/2014/main" id="{BCDFFAC1-679C-4BEA-8945-D7E9868AE006}"/>
              </a:ext>
            </a:extLst>
          </p:cNvPr>
          <p:cNvSpPr>
            <a:spLocks noGrp="1"/>
          </p:cNvSpPr>
          <p:nvPr>
            <p:ph type="body" sz="quarter" idx="19" hasCustomPrompt="1"/>
          </p:nvPr>
        </p:nvSpPr>
        <p:spPr>
          <a:xfrm>
            <a:off x="4849571" y="4982942"/>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52" name="Text Placeholder 51">
            <a:extLst>
              <a:ext uri="{FF2B5EF4-FFF2-40B4-BE49-F238E27FC236}">
                <a16:creationId xmlns:a16="http://schemas.microsoft.com/office/drawing/2014/main" id="{601AEF65-9B83-4826-A660-61EFDED78D31}"/>
              </a:ext>
            </a:extLst>
          </p:cNvPr>
          <p:cNvSpPr>
            <a:spLocks noGrp="1"/>
          </p:cNvSpPr>
          <p:nvPr>
            <p:ph type="body" sz="quarter" idx="20"/>
          </p:nvPr>
        </p:nvSpPr>
        <p:spPr>
          <a:xfrm>
            <a:off x="8951021" y="4966088"/>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53" name="Text Placeholder 3">
            <a:extLst>
              <a:ext uri="{FF2B5EF4-FFF2-40B4-BE49-F238E27FC236}">
                <a16:creationId xmlns:a16="http://schemas.microsoft.com/office/drawing/2014/main" id="{C355F192-32D8-475E-B004-62FD48E53AB3}"/>
              </a:ext>
            </a:extLst>
          </p:cNvPr>
          <p:cNvSpPr>
            <a:spLocks noGrp="1"/>
          </p:cNvSpPr>
          <p:nvPr>
            <p:ph type="body" sz="quarter" idx="21" hasCustomPrompt="1"/>
          </p:nvPr>
        </p:nvSpPr>
        <p:spPr>
          <a:xfrm>
            <a:off x="8982664" y="4989321"/>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05</a:t>
            </a:r>
          </a:p>
        </p:txBody>
      </p:sp>
      <p:sp>
        <p:nvSpPr>
          <p:cNvPr id="55" name="Picture Placeholder 54">
            <a:extLst>
              <a:ext uri="{FF2B5EF4-FFF2-40B4-BE49-F238E27FC236}">
                <a16:creationId xmlns:a16="http://schemas.microsoft.com/office/drawing/2014/main" id="{6434E756-E849-4C8F-9980-0E40A0D47C8D}"/>
              </a:ext>
            </a:extLst>
          </p:cNvPr>
          <p:cNvSpPr>
            <a:spLocks noGrp="1" noChangeAspect="1"/>
          </p:cNvSpPr>
          <p:nvPr>
            <p:ph type="pic" sz="quarter" idx="22" hasCustomPrompt="1"/>
          </p:nvPr>
        </p:nvSpPr>
        <p:spPr>
          <a:xfrm>
            <a:off x="1476998" y="2865898"/>
            <a:ext cx="1008000" cy="1008000"/>
          </a:xfrm>
          <a:prstGeom prst="ellipse">
            <a:avLst/>
          </a:prstGeom>
        </p:spPr>
        <p:txBody>
          <a:bodyPr/>
          <a:lstStyle>
            <a:lvl1pPr marL="0" indent="0">
              <a:buNone/>
              <a:defRPr sz="1200" b="0"/>
            </a:lvl1pPr>
          </a:lstStyle>
          <a:p>
            <a:r>
              <a:rPr lang="en-GB"/>
              <a:t>Icon or Picture</a:t>
            </a:r>
          </a:p>
        </p:txBody>
      </p:sp>
      <p:sp>
        <p:nvSpPr>
          <p:cNvPr id="56" name="Picture Placeholder 54">
            <a:extLst>
              <a:ext uri="{FF2B5EF4-FFF2-40B4-BE49-F238E27FC236}">
                <a16:creationId xmlns:a16="http://schemas.microsoft.com/office/drawing/2014/main" id="{4200E2C0-FB20-4FE3-B4EA-3B396535E8A6}"/>
              </a:ext>
            </a:extLst>
          </p:cNvPr>
          <p:cNvSpPr>
            <a:spLocks noGrp="1" noChangeAspect="1"/>
          </p:cNvSpPr>
          <p:nvPr>
            <p:ph type="pic" sz="quarter" idx="23" hasCustomPrompt="1"/>
          </p:nvPr>
        </p:nvSpPr>
        <p:spPr>
          <a:xfrm>
            <a:off x="5597025" y="2874408"/>
            <a:ext cx="1008000" cy="1008000"/>
          </a:xfrm>
          <a:prstGeom prst="ellipse">
            <a:avLst/>
          </a:prstGeom>
        </p:spPr>
        <p:txBody>
          <a:bodyPr/>
          <a:lstStyle>
            <a:lvl1pPr marL="0" indent="0">
              <a:buNone/>
              <a:defRPr sz="1200" b="0"/>
            </a:lvl1pPr>
          </a:lstStyle>
          <a:p>
            <a:r>
              <a:rPr lang="en-GB"/>
              <a:t>Icon or Picture</a:t>
            </a:r>
          </a:p>
        </p:txBody>
      </p:sp>
      <p:sp>
        <p:nvSpPr>
          <p:cNvPr id="57" name="Picture Placeholder 54">
            <a:extLst>
              <a:ext uri="{FF2B5EF4-FFF2-40B4-BE49-F238E27FC236}">
                <a16:creationId xmlns:a16="http://schemas.microsoft.com/office/drawing/2014/main" id="{D0CDA781-D7C6-4379-9A00-4BD87758579B}"/>
              </a:ext>
            </a:extLst>
          </p:cNvPr>
          <p:cNvSpPr>
            <a:spLocks noGrp="1" noChangeAspect="1"/>
          </p:cNvSpPr>
          <p:nvPr>
            <p:ph type="pic" sz="quarter" idx="24" hasCustomPrompt="1"/>
          </p:nvPr>
        </p:nvSpPr>
        <p:spPr>
          <a:xfrm>
            <a:off x="3538495" y="4024587"/>
            <a:ext cx="1008000" cy="1008000"/>
          </a:xfrm>
          <a:prstGeom prst="ellipse">
            <a:avLst/>
          </a:prstGeom>
        </p:spPr>
        <p:txBody>
          <a:bodyPr/>
          <a:lstStyle>
            <a:lvl1pPr marL="0" indent="0">
              <a:buNone/>
              <a:defRPr sz="1200" b="0"/>
            </a:lvl1pPr>
          </a:lstStyle>
          <a:p>
            <a:r>
              <a:rPr lang="en-GB"/>
              <a:t>Icon or Picture</a:t>
            </a:r>
          </a:p>
        </p:txBody>
      </p:sp>
      <p:sp>
        <p:nvSpPr>
          <p:cNvPr id="58" name="Picture Placeholder 54">
            <a:extLst>
              <a:ext uri="{FF2B5EF4-FFF2-40B4-BE49-F238E27FC236}">
                <a16:creationId xmlns:a16="http://schemas.microsoft.com/office/drawing/2014/main" id="{CC4F4FC2-4809-4F70-9653-5283FEE7F73B}"/>
              </a:ext>
            </a:extLst>
          </p:cNvPr>
          <p:cNvSpPr>
            <a:spLocks noGrp="1" noChangeAspect="1"/>
          </p:cNvSpPr>
          <p:nvPr>
            <p:ph type="pic" sz="quarter" idx="25" hasCustomPrompt="1"/>
          </p:nvPr>
        </p:nvSpPr>
        <p:spPr>
          <a:xfrm>
            <a:off x="7659023" y="4024780"/>
            <a:ext cx="1008000" cy="1008000"/>
          </a:xfrm>
          <a:prstGeom prst="ellipse">
            <a:avLst/>
          </a:prstGeom>
        </p:spPr>
        <p:txBody>
          <a:bodyPr/>
          <a:lstStyle>
            <a:lvl1pPr marL="0" indent="0">
              <a:buNone/>
              <a:defRPr sz="1200" b="0"/>
            </a:lvl1pPr>
          </a:lstStyle>
          <a:p>
            <a:r>
              <a:rPr lang="en-GB"/>
              <a:t>Icon or Picture</a:t>
            </a:r>
          </a:p>
        </p:txBody>
      </p:sp>
      <p:sp>
        <p:nvSpPr>
          <p:cNvPr id="59" name="Picture Placeholder 54">
            <a:extLst>
              <a:ext uri="{FF2B5EF4-FFF2-40B4-BE49-F238E27FC236}">
                <a16:creationId xmlns:a16="http://schemas.microsoft.com/office/drawing/2014/main" id="{9BED05CB-9911-4950-B766-599E886A258C}"/>
              </a:ext>
            </a:extLst>
          </p:cNvPr>
          <p:cNvSpPr>
            <a:spLocks noGrp="1" noChangeAspect="1"/>
          </p:cNvSpPr>
          <p:nvPr>
            <p:ph type="pic" sz="quarter" idx="26" hasCustomPrompt="1"/>
          </p:nvPr>
        </p:nvSpPr>
        <p:spPr>
          <a:xfrm>
            <a:off x="9727867" y="2865898"/>
            <a:ext cx="1008000" cy="1008000"/>
          </a:xfrm>
          <a:prstGeom prst="ellipse">
            <a:avLst/>
          </a:prstGeom>
        </p:spPr>
        <p:txBody>
          <a:bodyPr/>
          <a:lstStyle>
            <a:lvl1pPr marL="0" indent="0">
              <a:buNone/>
              <a:defRPr sz="1200" b="0"/>
            </a:lvl1pPr>
          </a:lstStyle>
          <a:p>
            <a:r>
              <a:rPr lang="en-GB"/>
              <a:t>Icon or Picture</a:t>
            </a:r>
          </a:p>
        </p:txBody>
      </p:sp>
      <p:sp>
        <p:nvSpPr>
          <p:cNvPr id="61" name="TextBox 60">
            <a:extLst>
              <a:ext uri="{FF2B5EF4-FFF2-40B4-BE49-F238E27FC236}">
                <a16:creationId xmlns:a16="http://schemas.microsoft.com/office/drawing/2014/main" id="{E3A8CE15-3D9D-4A47-B042-5ED67266277E}"/>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62" name="Text Placeholder 14">
            <a:extLst>
              <a:ext uri="{FF2B5EF4-FFF2-40B4-BE49-F238E27FC236}">
                <a16:creationId xmlns:a16="http://schemas.microsoft.com/office/drawing/2014/main" id="{B6AB4F89-390E-4C02-AE95-9AA98F5AC4B0}"/>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63" name="Text Placeholder 9">
            <a:extLst>
              <a:ext uri="{FF2B5EF4-FFF2-40B4-BE49-F238E27FC236}">
                <a16:creationId xmlns:a16="http://schemas.microsoft.com/office/drawing/2014/main" id="{35AB5B92-7255-4D30-A3D2-C9FB417C2772}"/>
              </a:ext>
            </a:extLst>
          </p:cNvPr>
          <p:cNvSpPr>
            <a:spLocks noGrp="1"/>
          </p:cNvSpPr>
          <p:nvPr>
            <p:ph type="body" sz="quarter" idx="27"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3183149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slide (Half/Half)">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ext Placeholder 5">
            <a:extLst>
              <a:ext uri="{FF2B5EF4-FFF2-40B4-BE49-F238E27FC236}">
                <a16:creationId xmlns:a16="http://schemas.microsoft.com/office/drawing/2014/main" id="{79283750-2979-41DA-9D76-17EB47F2BF2E}"/>
              </a:ext>
            </a:extLst>
          </p:cNvPr>
          <p:cNvSpPr>
            <a:spLocks noGrp="1"/>
          </p:cNvSpPr>
          <p:nvPr>
            <p:ph type="body" sz="quarter" idx="11" hasCustomPrompt="1"/>
          </p:nvPr>
        </p:nvSpPr>
        <p:spPr>
          <a:xfrm>
            <a:off x="515938" y="2996336"/>
            <a:ext cx="4995176" cy="785255"/>
          </a:xfrm>
          <a:prstGeom prst="rect">
            <a:avLst/>
          </a:prstGeom>
        </p:spPr>
        <p:txBody>
          <a:bodyPr/>
          <a:lstStyle>
            <a:lvl1pPr marL="0" indent="0">
              <a:buNone/>
              <a:defRPr/>
            </a:lvl1pPr>
          </a:lstStyle>
          <a:p>
            <a:pPr algn="ctr"/>
            <a:r>
              <a:rPr lang="en-GB" sz="5400">
                <a:latin typeface="Muli Black" panose="00000A00000000000000" pitchFamily="2" charset="0"/>
              </a:rPr>
              <a:t>Text</a:t>
            </a:r>
          </a:p>
        </p:txBody>
      </p:sp>
      <p:sp>
        <p:nvSpPr>
          <p:cNvPr id="6" name="Text Placeholder 5">
            <a:extLst>
              <a:ext uri="{FF2B5EF4-FFF2-40B4-BE49-F238E27FC236}">
                <a16:creationId xmlns:a16="http://schemas.microsoft.com/office/drawing/2014/main" id="{4E76D7C5-00D0-4EED-A533-9D3036687177}"/>
              </a:ext>
            </a:extLst>
          </p:cNvPr>
          <p:cNvSpPr>
            <a:spLocks noGrp="1"/>
          </p:cNvSpPr>
          <p:nvPr>
            <p:ph type="body" sz="quarter" idx="12" hasCustomPrompt="1"/>
          </p:nvPr>
        </p:nvSpPr>
        <p:spPr>
          <a:xfrm>
            <a:off x="6610591" y="2996335"/>
            <a:ext cx="4995176" cy="785255"/>
          </a:xfrm>
          <a:prstGeom prst="rect">
            <a:avLst/>
          </a:prstGeom>
        </p:spPr>
        <p:txBody>
          <a:bodyPr/>
          <a:lstStyle>
            <a:lvl1pPr marL="0" indent="0">
              <a:buNone/>
              <a:defRPr>
                <a:solidFill>
                  <a:schemeClr val="bg1"/>
                </a:solidFill>
              </a:defRPr>
            </a:lvl1pPr>
          </a:lstStyle>
          <a:p>
            <a:pPr algn="ctr"/>
            <a:r>
              <a:rPr lang="en-GB" sz="5400">
                <a:latin typeface="Muli Black" panose="00000A00000000000000" pitchFamily="2" charset="0"/>
              </a:rPr>
              <a:t>Text</a:t>
            </a:r>
          </a:p>
        </p:txBody>
      </p:sp>
      <p:sp>
        <p:nvSpPr>
          <p:cNvPr id="2" name="TextBox 1">
            <a:extLst>
              <a:ext uri="{FF2B5EF4-FFF2-40B4-BE49-F238E27FC236}">
                <a16:creationId xmlns:a16="http://schemas.microsoft.com/office/drawing/2014/main" id="{C1224268-8363-49C7-B0A1-B36786E0770A}"/>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40824161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870F1A-0403-4384-AFE0-946A7EC98338}"/>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21739000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17D0CEF1-358F-441A-B01E-396C73A504AC}"/>
              </a:ext>
            </a:extLst>
          </p:cNvPr>
          <p:cNvCxnSpPr>
            <a:cxnSpLocks/>
          </p:cNvCxnSpPr>
          <p:nvPr userDrawn="1"/>
        </p:nvCxnSpPr>
        <p:spPr>
          <a:xfrm>
            <a:off x="4551419" y="4296553"/>
            <a:ext cx="970555"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C970AC9-F05A-4182-B3AA-4166AB912063}"/>
              </a:ext>
            </a:extLst>
          </p:cNvPr>
          <p:cNvSpPr txBox="1"/>
          <p:nvPr userDrawn="1"/>
        </p:nvSpPr>
        <p:spPr>
          <a:xfrm>
            <a:off x="6809338" y="3105199"/>
            <a:ext cx="3573101" cy="830997"/>
          </a:xfrm>
          <a:prstGeom prst="rect">
            <a:avLst/>
          </a:prstGeom>
          <a:noFill/>
        </p:spPr>
        <p:txBody>
          <a:bodyPr wrap="square" rtlCol="0">
            <a:spAutoFit/>
          </a:bodyPr>
          <a:lstStyle/>
          <a:p>
            <a:r>
              <a:rPr lang="en-GB" sz="1600">
                <a:solidFill>
                  <a:schemeClr val="bg1"/>
                </a:solidFill>
              </a:rPr>
              <a:t>       </a:t>
            </a:r>
            <a:r>
              <a:rPr lang="en-GB" sz="1600" b="0">
                <a:solidFill>
                  <a:schemeClr val="bg1"/>
                </a:solidFill>
              </a:rPr>
              <a:t>communications@ukpact.co.uk</a:t>
            </a:r>
          </a:p>
          <a:p>
            <a:endParaRPr lang="en-GB" sz="1600" b="0">
              <a:solidFill>
                <a:schemeClr val="bg1"/>
              </a:solidFill>
            </a:endParaRPr>
          </a:p>
          <a:p>
            <a:r>
              <a:rPr lang="en-GB" sz="1600" b="0">
                <a:solidFill>
                  <a:schemeClr val="bg1"/>
                </a:solidFill>
              </a:rPr>
              <a:t>       </a:t>
            </a:r>
            <a:r>
              <a:rPr lang="en-GB" sz="1600" b="0">
                <a:solidFill>
                  <a:schemeClr val="bg1"/>
                </a:solidFill>
                <a:hlinkClick r:id="rId2">
                  <a:extLst>
                    <a:ext uri="{A12FA001-AC4F-418D-AE19-62706E023703}">
                      <ahyp:hlinkClr xmlns:ahyp="http://schemas.microsoft.com/office/drawing/2018/hyperlinkcolor" val="tx"/>
                    </a:ext>
                  </a:extLst>
                </a:hlinkClick>
              </a:rPr>
              <a:t>www.ukpact.co.uk</a:t>
            </a:r>
            <a:r>
              <a:rPr lang="en-GB" sz="1600" b="0">
                <a:solidFill>
                  <a:schemeClr val="bg1"/>
                </a:solidFill>
              </a:rPr>
              <a:t> </a:t>
            </a:r>
          </a:p>
        </p:txBody>
      </p:sp>
      <p:pic>
        <p:nvPicPr>
          <p:cNvPr id="12" name="Graphic 11" descr="Internet">
            <a:extLst>
              <a:ext uri="{FF2B5EF4-FFF2-40B4-BE49-F238E27FC236}">
                <a16:creationId xmlns:a16="http://schemas.microsoft.com/office/drawing/2014/main" id="{BDB86C27-3EB3-49C5-9B52-7B254571081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39338" y="3485347"/>
            <a:ext cx="540000" cy="540000"/>
          </a:xfrm>
          <a:prstGeom prst="rect">
            <a:avLst/>
          </a:prstGeom>
        </p:spPr>
      </p:pic>
      <p:pic>
        <p:nvPicPr>
          <p:cNvPr id="14" name="Graphic 13" descr="Envelope">
            <a:extLst>
              <a:ext uri="{FF2B5EF4-FFF2-40B4-BE49-F238E27FC236}">
                <a16:creationId xmlns:a16="http://schemas.microsoft.com/office/drawing/2014/main" id="{75B2D29E-0483-4AB3-8654-342AE08D3E5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39338" y="2995854"/>
            <a:ext cx="540000" cy="540000"/>
          </a:xfrm>
          <a:prstGeom prst="rect">
            <a:avLst/>
          </a:prstGeom>
        </p:spPr>
      </p:pic>
      <p:sp>
        <p:nvSpPr>
          <p:cNvPr id="15" name="TextBox 14">
            <a:extLst>
              <a:ext uri="{FF2B5EF4-FFF2-40B4-BE49-F238E27FC236}">
                <a16:creationId xmlns:a16="http://schemas.microsoft.com/office/drawing/2014/main" id="{464019FF-A8D5-4483-899F-9AB0FDA28547}"/>
              </a:ext>
            </a:extLst>
          </p:cNvPr>
          <p:cNvSpPr txBox="1"/>
          <p:nvPr userDrawn="1"/>
        </p:nvSpPr>
        <p:spPr>
          <a:xfrm>
            <a:off x="543646" y="2479649"/>
            <a:ext cx="4996799" cy="830997"/>
          </a:xfrm>
          <a:prstGeom prst="rect">
            <a:avLst/>
          </a:prstGeom>
          <a:noFill/>
        </p:spPr>
        <p:txBody>
          <a:bodyPr wrap="square" lIns="0" tIns="0" rIns="0" bIns="0" rtlCol="0">
            <a:spAutoFit/>
          </a:bodyPr>
          <a:lstStyle/>
          <a:p>
            <a:pPr algn="r"/>
            <a:r>
              <a:rPr lang="en-GB" sz="5400">
                <a:latin typeface="+mj-lt"/>
              </a:rPr>
              <a:t>THANK </a:t>
            </a:r>
          </a:p>
        </p:txBody>
      </p:sp>
      <p:sp>
        <p:nvSpPr>
          <p:cNvPr id="17" name="TextBox 16">
            <a:extLst>
              <a:ext uri="{FF2B5EF4-FFF2-40B4-BE49-F238E27FC236}">
                <a16:creationId xmlns:a16="http://schemas.microsoft.com/office/drawing/2014/main" id="{0869034F-D463-4B87-8E79-F2218BEF7998}"/>
              </a:ext>
            </a:extLst>
          </p:cNvPr>
          <p:cNvSpPr txBox="1"/>
          <p:nvPr userDrawn="1"/>
        </p:nvSpPr>
        <p:spPr>
          <a:xfrm>
            <a:off x="6502394" y="2628180"/>
            <a:ext cx="1928091" cy="369332"/>
          </a:xfrm>
          <a:prstGeom prst="rect">
            <a:avLst/>
          </a:prstGeom>
          <a:noFill/>
        </p:spPr>
        <p:txBody>
          <a:bodyPr wrap="square">
            <a:spAutoFit/>
          </a:bodyPr>
          <a:lstStyle/>
          <a:p>
            <a:r>
              <a:rPr lang="en-GB" sz="1800">
                <a:solidFill>
                  <a:schemeClr val="bg1"/>
                </a:solidFill>
                <a:latin typeface="Muli ExtraBold" panose="00000900000000000000" pitchFamily="2" charset="0"/>
              </a:rPr>
              <a:t>Stay in touch:</a:t>
            </a:r>
          </a:p>
        </p:txBody>
      </p:sp>
      <p:sp>
        <p:nvSpPr>
          <p:cNvPr id="2" name="TextBox 1">
            <a:extLst>
              <a:ext uri="{FF2B5EF4-FFF2-40B4-BE49-F238E27FC236}">
                <a16:creationId xmlns:a16="http://schemas.microsoft.com/office/drawing/2014/main" id="{63A26B5F-71CC-4747-AD0B-70014700AE12}"/>
              </a:ext>
            </a:extLst>
          </p:cNvPr>
          <p:cNvSpPr txBox="1"/>
          <p:nvPr userDrawn="1"/>
        </p:nvSpPr>
        <p:spPr>
          <a:xfrm>
            <a:off x="537321" y="3235990"/>
            <a:ext cx="4996799" cy="830997"/>
          </a:xfrm>
          <a:prstGeom prst="rect">
            <a:avLst/>
          </a:prstGeom>
          <a:noFill/>
        </p:spPr>
        <p:txBody>
          <a:bodyPr wrap="square" lIns="0" tIns="0" rIns="0" bIns="0" rtlCol="0">
            <a:spAutoFit/>
          </a:bodyPr>
          <a:lstStyle/>
          <a:p>
            <a:pPr algn="r"/>
            <a:r>
              <a:rPr lang="en-GB" sz="5400">
                <a:latin typeface="+mj-lt"/>
              </a:rPr>
              <a:t>YOU</a:t>
            </a:r>
          </a:p>
        </p:txBody>
      </p:sp>
      <p:pic>
        <p:nvPicPr>
          <p:cNvPr id="5" name="Picture 4" descr="A black background with blue text&#10;&#10;Description automatically generated">
            <a:extLst>
              <a:ext uri="{FF2B5EF4-FFF2-40B4-BE49-F238E27FC236}">
                <a16:creationId xmlns:a16="http://schemas.microsoft.com/office/drawing/2014/main" id="{C80F7747-B149-F4A3-24A6-28F023FAA53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1744" y="241886"/>
            <a:ext cx="4864618" cy="1624587"/>
          </a:xfrm>
          <a:prstGeom prst="rect">
            <a:avLst/>
          </a:prstGeom>
        </p:spPr>
      </p:pic>
    </p:spTree>
    <p:extLst>
      <p:ext uri="{BB962C8B-B14F-4D97-AF65-F5344CB8AC3E}">
        <p14:creationId xmlns:p14="http://schemas.microsoft.com/office/powerpoint/2010/main" val="520371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losing Slide (editab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17D0CEF1-358F-441A-B01E-396C73A504AC}"/>
              </a:ext>
            </a:extLst>
          </p:cNvPr>
          <p:cNvCxnSpPr>
            <a:cxnSpLocks/>
          </p:cNvCxnSpPr>
          <p:nvPr userDrawn="1"/>
        </p:nvCxnSpPr>
        <p:spPr>
          <a:xfrm>
            <a:off x="4551419" y="4296553"/>
            <a:ext cx="970555"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C970AC9-F05A-4182-B3AA-4166AB912063}"/>
              </a:ext>
            </a:extLst>
          </p:cNvPr>
          <p:cNvSpPr txBox="1"/>
          <p:nvPr userDrawn="1"/>
        </p:nvSpPr>
        <p:spPr>
          <a:xfrm>
            <a:off x="7256831" y="3096577"/>
            <a:ext cx="4683378" cy="338554"/>
          </a:xfrm>
          <a:prstGeom prst="rect">
            <a:avLst/>
          </a:prstGeom>
          <a:noFill/>
        </p:spPr>
        <p:txBody>
          <a:bodyPr wrap="square" rtlCol="0">
            <a:spAutoFit/>
          </a:bodyPr>
          <a:lstStyle/>
          <a:p>
            <a:r>
              <a:rPr lang="en-GB" sz="1600" b="0">
                <a:solidFill>
                  <a:schemeClr val="bg1"/>
                </a:solidFill>
                <a:hlinkClick r:id="rId2">
                  <a:extLst>
                    <a:ext uri="{A12FA001-AC4F-418D-AE19-62706E023703}">
                      <ahyp:hlinkClr xmlns:ahyp="http://schemas.microsoft.com/office/drawing/2018/hyperlinkcolor" val="tx"/>
                    </a:ext>
                  </a:extLst>
                </a:hlinkClick>
              </a:rPr>
              <a:t>www.ukpact.co.uk/regional-fund/asean-gtf </a:t>
            </a:r>
            <a:endParaRPr lang="en-GB" sz="1600" b="0">
              <a:solidFill>
                <a:schemeClr val="bg1"/>
              </a:solidFill>
            </a:endParaRPr>
          </a:p>
        </p:txBody>
      </p:sp>
      <p:pic>
        <p:nvPicPr>
          <p:cNvPr id="14" name="Graphic 13">
            <a:extLst>
              <a:ext uri="{FF2B5EF4-FFF2-40B4-BE49-F238E27FC236}">
                <a16:creationId xmlns:a16="http://schemas.microsoft.com/office/drawing/2014/main" id="{75B2D29E-0483-4AB3-8654-342AE08D3E5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539338" y="2995854"/>
            <a:ext cx="540000" cy="540000"/>
          </a:xfrm>
          <a:prstGeom prst="rect">
            <a:avLst/>
          </a:prstGeom>
        </p:spPr>
      </p:pic>
      <p:sp>
        <p:nvSpPr>
          <p:cNvPr id="15" name="TextBox 14">
            <a:extLst>
              <a:ext uri="{FF2B5EF4-FFF2-40B4-BE49-F238E27FC236}">
                <a16:creationId xmlns:a16="http://schemas.microsoft.com/office/drawing/2014/main" id="{464019FF-A8D5-4483-899F-9AB0FDA28547}"/>
              </a:ext>
            </a:extLst>
          </p:cNvPr>
          <p:cNvSpPr txBox="1"/>
          <p:nvPr userDrawn="1"/>
        </p:nvSpPr>
        <p:spPr>
          <a:xfrm>
            <a:off x="543646" y="2479649"/>
            <a:ext cx="4996799" cy="830997"/>
          </a:xfrm>
          <a:prstGeom prst="rect">
            <a:avLst/>
          </a:prstGeom>
          <a:noFill/>
        </p:spPr>
        <p:txBody>
          <a:bodyPr wrap="square" lIns="0" tIns="0" rIns="0" bIns="0" rtlCol="0">
            <a:spAutoFit/>
          </a:bodyPr>
          <a:lstStyle/>
          <a:p>
            <a:pPr algn="r"/>
            <a:r>
              <a:rPr lang="en-GB" sz="5400">
                <a:latin typeface="+mj-lt"/>
              </a:rPr>
              <a:t>THANK </a:t>
            </a:r>
          </a:p>
        </p:txBody>
      </p:sp>
      <p:sp>
        <p:nvSpPr>
          <p:cNvPr id="17" name="TextBox 16">
            <a:extLst>
              <a:ext uri="{FF2B5EF4-FFF2-40B4-BE49-F238E27FC236}">
                <a16:creationId xmlns:a16="http://schemas.microsoft.com/office/drawing/2014/main" id="{0869034F-D463-4B87-8E79-F2218BEF7998}"/>
              </a:ext>
            </a:extLst>
          </p:cNvPr>
          <p:cNvSpPr txBox="1"/>
          <p:nvPr userDrawn="1"/>
        </p:nvSpPr>
        <p:spPr>
          <a:xfrm>
            <a:off x="6502394" y="2628180"/>
            <a:ext cx="1928091" cy="369332"/>
          </a:xfrm>
          <a:prstGeom prst="rect">
            <a:avLst/>
          </a:prstGeom>
          <a:noFill/>
        </p:spPr>
        <p:txBody>
          <a:bodyPr wrap="square">
            <a:spAutoFit/>
          </a:bodyPr>
          <a:lstStyle/>
          <a:p>
            <a:r>
              <a:rPr lang="en-GB" sz="1800">
                <a:solidFill>
                  <a:schemeClr val="bg1"/>
                </a:solidFill>
                <a:latin typeface="Muli ExtraBold" panose="00000900000000000000" pitchFamily="2" charset="0"/>
              </a:rPr>
              <a:t>Stay in touch:</a:t>
            </a:r>
          </a:p>
        </p:txBody>
      </p:sp>
      <p:sp>
        <p:nvSpPr>
          <p:cNvPr id="2" name="TextBox 1">
            <a:extLst>
              <a:ext uri="{FF2B5EF4-FFF2-40B4-BE49-F238E27FC236}">
                <a16:creationId xmlns:a16="http://schemas.microsoft.com/office/drawing/2014/main" id="{63A26B5F-71CC-4747-AD0B-70014700AE12}"/>
              </a:ext>
            </a:extLst>
          </p:cNvPr>
          <p:cNvSpPr txBox="1"/>
          <p:nvPr userDrawn="1"/>
        </p:nvSpPr>
        <p:spPr>
          <a:xfrm>
            <a:off x="537321" y="3235990"/>
            <a:ext cx="4996799" cy="830997"/>
          </a:xfrm>
          <a:prstGeom prst="rect">
            <a:avLst/>
          </a:prstGeom>
          <a:noFill/>
        </p:spPr>
        <p:txBody>
          <a:bodyPr wrap="square" lIns="0" tIns="0" rIns="0" bIns="0" rtlCol="0">
            <a:spAutoFit/>
          </a:bodyPr>
          <a:lstStyle/>
          <a:p>
            <a:pPr algn="r"/>
            <a:r>
              <a:rPr lang="en-GB" sz="5400">
                <a:latin typeface="+mj-lt"/>
              </a:rPr>
              <a:t>YOU</a:t>
            </a:r>
          </a:p>
        </p:txBody>
      </p:sp>
      <p:pic>
        <p:nvPicPr>
          <p:cNvPr id="5" name="Graphic 4">
            <a:extLst>
              <a:ext uri="{FF2B5EF4-FFF2-40B4-BE49-F238E27FC236}">
                <a16:creationId xmlns:a16="http://schemas.microsoft.com/office/drawing/2014/main" id="{97D8CD0B-77E7-4668-9D8E-9BF4692895B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539338" y="3485347"/>
            <a:ext cx="540000" cy="540000"/>
          </a:xfrm>
          <a:prstGeom prst="rect">
            <a:avLst/>
          </a:prstGeom>
        </p:spPr>
      </p:pic>
      <p:sp>
        <p:nvSpPr>
          <p:cNvPr id="9" name="Text Placeholder 8">
            <a:extLst>
              <a:ext uri="{FF2B5EF4-FFF2-40B4-BE49-F238E27FC236}">
                <a16:creationId xmlns:a16="http://schemas.microsoft.com/office/drawing/2014/main" id="{2DFA9B63-A1E2-4E61-9164-EE60C6B2208C}"/>
              </a:ext>
            </a:extLst>
          </p:cNvPr>
          <p:cNvSpPr>
            <a:spLocks noGrp="1"/>
          </p:cNvSpPr>
          <p:nvPr>
            <p:ph type="body" sz="quarter" idx="10" hasCustomPrompt="1"/>
          </p:nvPr>
        </p:nvSpPr>
        <p:spPr>
          <a:xfrm>
            <a:off x="7256831" y="3560198"/>
            <a:ext cx="3503533" cy="395287"/>
          </a:xfrm>
        </p:spPr>
        <p:txBody>
          <a:bodyPr anchor="ctr">
            <a:norm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en-GB"/>
              <a:t>[enter email address]</a:t>
            </a:r>
          </a:p>
        </p:txBody>
      </p:sp>
      <p:pic>
        <p:nvPicPr>
          <p:cNvPr id="6" name="Picture 5" descr="A black background with blue text&#10;&#10;Description automatically generated">
            <a:extLst>
              <a:ext uri="{FF2B5EF4-FFF2-40B4-BE49-F238E27FC236}">
                <a16:creationId xmlns:a16="http://schemas.microsoft.com/office/drawing/2014/main" id="{4025F6E1-3807-579C-2733-CD020410A7F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1744" y="241886"/>
            <a:ext cx="4864618" cy="1624587"/>
          </a:xfrm>
          <a:prstGeom prst="rect">
            <a:avLst/>
          </a:prstGeom>
        </p:spPr>
      </p:pic>
    </p:spTree>
    <p:extLst>
      <p:ext uri="{BB962C8B-B14F-4D97-AF65-F5344CB8AC3E}">
        <p14:creationId xmlns:p14="http://schemas.microsoft.com/office/powerpoint/2010/main" val="2512194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Alt.)">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A804E93-7C35-4892-BE97-8114F64D26B2}"/>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7" name="Text Placeholder 42">
            <a:extLst>
              <a:ext uri="{FF2B5EF4-FFF2-40B4-BE49-F238E27FC236}">
                <a16:creationId xmlns:a16="http://schemas.microsoft.com/office/drawing/2014/main" id="{E9723418-D9B2-4E7C-808D-EB4D98409891}"/>
              </a:ext>
            </a:extLst>
          </p:cNvPr>
          <p:cNvSpPr>
            <a:spLocks noGrp="1"/>
          </p:cNvSpPr>
          <p:nvPr>
            <p:ph type="body" sz="quarter" idx="20" hasCustomPrompt="1"/>
          </p:nvPr>
        </p:nvSpPr>
        <p:spPr>
          <a:xfrm>
            <a:off x="932745" y="477800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3" name="Text Placeholder 42">
            <a:extLst>
              <a:ext uri="{FF2B5EF4-FFF2-40B4-BE49-F238E27FC236}">
                <a16:creationId xmlns:a16="http://schemas.microsoft.com/office/drawing/2014/main" id="{479EE9AB-E789-4A6C-817D-03947DB9F919}"/>
              </a:ext>
            </a:extLst>
          </p:cNvPr>
          <p:cNvSpPr>
            <a:spLocks noGrp="1"/>
          </p:cNvSpPr>
          <p:nvPr>
            <p:ph type="body" sz="quarter" idx="16" hasCustomPrompt="1"/>
          </p:nvPr>
        </p:nvSpPr>
        <p:spPr>
          <a:xfrm>
            <a:off x="932745" y="888997"/>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36" name="Text Placeholder 35">
            <a:extLst>
              <a:ext uri="{FF2B5EF4-FFF2-40B4-BE49-F238E27FC236}">
                <a16:creationId xmlns:a16="http://schemas.microsoft.com/office/drawing/2014/main" id="{C4870F6F-43C7-4FA6-9393-07C2E8DFF118}"/>
              </a:ext>
            </a:extLst>
          </p:cNvPr>
          <p:cNvSpPr>
            <a:spLocks noGrp="1"/>
          </p:cNvSpPr>
          <p:nvPr>
            <p:ph type="body" sz="quarter" idx="10"/>
          </p:nvPr>
        </p:nvSpPr>
        <p:spPr>
          <a:xfrm>
            <a:off x="2513711" y="932964"/>
            <a:ext cx="4435200" cy="954000"/>
          </a:xfrm>
          <a:prstGeom prst="rect">
            <a:avLst/>
          </a:prstGeom>
        </p:spPr>
        <p:txBody>
          <a:bodyPr lIns="0"/>
          <a:lstStyle>
            <a:lvl1pPr marL="0" indent="0">
              <a:buNone/>
              <a:defRPr sz="1800" b="1"/>
            </a:lvl1pPr>
          </a:lstStyle>
          <a:p>
            <a:pPr lvl="0"/>
            <a:endParaRPr lang="en-GB"/>
          </a:p>
        </p:txBody>
      </p:sp>
      <p:sp>
        <p:nvSpPr>
          <p:cNvPr id="37" name="Text Placeholder 35">
            <a:extLst>
              <a:ext uri="{FF2B5EF4-FFF2-40B4-BE49-F238E27FC236}">
                <a16:creationId xmlns:a16="http://schemas.microsoft.com/office/drawing/2014/main" id="{5CCC2218-DF50-4AC9-9403-8528789142AF}"/>
              </a:ext>
            </a:extLst>
          </p:cNvPr>
          <p:cNvSpPr>
            <a:spLocks noGrp="1"/>
          </p:cNvSpPr>
          <p:nvPr>
            <p:ph type="body" sz="quarter" idx="11"/>
          </p:nvPr>
        </p:nvSpPr>
        <p:spPr>
          <a:xfrm>
            <a:off x="2513711" y="4859006"/>
            <a:ext cx="4435200" cy="954000"/>
          </a:xfrm>
          <a:prstGeom prst="rect">
            <a:avLst/>
          </a:prstGeom>
        </p:spPr>
        <p:txBody>
          <a:bodyPr lIns="0"/>
          <a:lstStyle>
            <a:lvl1pPr marL="0" indent="0">
              <a:buNone/>
              <a:defRPr sz="1800" b="1"/>
            </a:lvl1pPr>
          </a:lstStyle>
          <a:p>
            <a:pPr lvl="0"/>
            <a:endParaRPr lang="en-GB"/>
          </a:p>
        </p:txBody>
      </p:sp>
      <p:sp>
        <p:nvSpPr>
          <p:cNvPr id="38" name="Text Placeholder 35">
            <a:extLst>
              <a:ext uri="{FF2B5EF4-FFF2-40B4-BE49-F238E27FC236}">
                <a16:creationId xmlns:a16="http://schemas.microsoft.com/office/drawing/2014/main" id="{491AF7EF-FBB2-4695-8EFB-7046800A18D3}"/>
              </a:ext>
            </a:extLst>
          </p:cNvPr>
          <p:cNvSpPr>
            <a:spLocks noGrp="1"/>
          </p:cNvSpPr>
          <p:nvPr>
            <p:ph type="body" sz="quarter" idx="12"/>
          </p:nvPr>
        </p:nvSpPr>
        <p:spPr>
          <a:xfrm>
            <a:off x="2513711" y="3877494"/>
            <a:ext cx="4435200" cy="954000"/>
          </a:xfrm>
          <a:prstGeom prst="rect">
            <a:avLst/>
          </a:prstGeom>
        </p:spPr>
        <p:txBody>
          <a:bodyPr lIns="0"/>
          <a:lstStyle>
            <a:lvl1pPr marL="0" indent="0">
              <a:buNone/>
              <a:defRPr sz="1800" b="1"/>
            </a:lvl1pPr>
          </a:lstStyle>
          <a:p>
            <a:pPr lvl="0"/>
            <a:endParaRPr lang="en-GB"/>
          </a:p>
        </p:txBody>
      </p:sp>
      <p:sp>
        <p:nvSpPr>
          <p:cNvPr id="40" name="Text Placeholder 35">
            <a:extLst>
              <a:ext uri="{FF2B5EF4-FFF2-40B4-BE49-F238E27FC236}">
                <a16:creationId xmlns:a16="http://schemas.microsoft.com/office/drawing/2014/main" id="{738C9197-6509-4B36-BDA4-DCBA16D35EFD}"/>
              </a:ext>
            </a:extLst>
          </p:cNvPr>
          <p:cNvSpPr>
            <a:spLocks noGrp="1"/>
          </p:cNvSpPr>
          <p:nvPr>
            <p:ph type="body" sz="quarter" idx="14"/>
          </p:nvPr>
        </p:nvSpPr>
        <p:spPr>
          <a:xfrm>
            <a:off x="2513711" y="2895984"/>
            <a:ext cx="4435200" cy="954000"/>
          </a:xfrm>
          <a:prstGeom prst="rect">
            <a:avLst/>
          </a:prstGeom>
        </p:spPr>
        <p:txBody>
          <a:bodyPr lIns="0"/>
          <a:lstStyle>
            <a:lvl1pPr marL="0" indent="0">
              <a:buNone/>
              <a:defRPr sz="1800" b="1"/>
            </a:lvl1pPr>
          </a:lstStyle>
          <a:p>
            <a:pPr lvl="0"/>
            <a:endParaRPr lang="en-GB"/>
          </a:p>
        </p:txBody>
      </p:sp>
      <p:sp>
        <p:nvSpPr>
          <p:cNvPr id="41" name="Text Placeholder 35">
            <a:extLst>
              <a:ext uri="{FF2B5EF4-FFF2-40B4-BE49-F238E27FC236}">
                <a16:creationId xmlns:a16="http://schemas.microsoft.com/office/drawing/2014/main" id="{827A429F-9E30-4341-8A00-4B8C6E36BB12}"/>
              </a:ext>
            </a:extLst>
          </p:cNvPr>
          <p:cNvSpPr>
            <a:spLocks noGrp="1"/>
          </p:cNvSpPr>
          <p:nvPr>
            <p:ph type="body" sz="quarter" idx="15"/>
          </p:nvPr>
        </p:nvSpPr>
        <p:spPr>
          <a:xfrm>
            <a:off x="2513711" y="1914474"/>
            <a:ext cx="4435200" cy="954000"/>
          </a:xfrm>
          <a:prstGeom prst="rect">
            <a:avLst/>
          </a:prstGeom>
        </p:spPr>
        <p:txBody>
          <a:bodyPr lIns="0"/>
          <a:lstStyle>
            <a:lvl1pPr marL="0" indent="0">
              <a:buNone/>
              <a:defRPr sz="1800" b="1"/>
            </a:lvl1pPr>
          </a:lstStyle>
          <a:p>
            <a:pPr lvl="0"/>
            <a:endParaRPr lang="en-GB"/>
          </a:p>
        </p:txBody>
      </p:sp>
      <p:sp>
        <p:nvSpPr>
          <p:cNvPr id="44" name="Text Placeholder 42">
            <a:extLst>
              <a:ext uri="{FF2B5EF4-FFF2-40B4-BE49-F238E27FC236}">
                <a16:creationId xmlns:a16="http://schemas.microsoft.com/office/drawing/2014/main" id="{57EFC2CA-14DE-4EE1-A97A-2C14CFE73224}"/>
              </a:ext>
            </a:extLst>
          </p:cNvPr>
          <p:cNvSpPr>
            <a:spLocks noGrp="1"/>
          </p:cNvSpPr>
          <p:nvPr>
            <p:ph type="body" sz="quarter" idx="17" hasCustomPrompt="1"/>
          </p:nvPr>
        </p:nvSpPr>
        <p:spPr>
          <a:xfrm>
            <a:off x="932745" y="1861249"/>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5" name="Text Placeholder 42">
            <a:extLst>
              <a:ext uri="{FF2B5EF4-FFF2-40B4-BE49-F238E27FC236}">
                <a16:creationId xmlns:a16="http://schemas.microsoft.com/office/drawing/2014/main" id="{34A42D59-266F-4463-9E1E-214CA95EDD8A}"/>
              </a:ext>
            </a:extLst>
          </p:cNvPr>
          <p:cNvSpPr>
            <a:spLocks noGrp="1"/>
          </p:cNvSpPr>
          <p:nvPr>
            <p:ph type="body" sz="quarter" idx="18" hasCustomPrompt="1"/>
          </p:nvPr>
        </p:nvSpPr>
        <p:spPr>
          <a:xfrm>
            <a:off x="932745" y="2833501"/>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6" name="Text Placeholder 42">
            <a:extLst>
              <a:ext uri="{FF2B5EF4-FFF2-40B4-BE49-F238E27FC236}">
                <a16:creationId xmlns:a16="http://schemas.microsoft.com/office/drawing/2014/main" id="{46A00500-8305-4283-B8F5-F7B2A55D7B2A}"/>
              </a:ext>
            </a:extLst>
          </p:cNvPr>
          <p:cNvSpPr>
            <a:spLocks noGrp="1"/>
          </p:cNvSpPr>
          <p:nvPr>
            <p:ph type="body" sz="quarter" idx="19" hasCustomPrompt="1"/>
          </p:nvPr>
        </p:nvSpPr>
        <p:spPr>
          <a:xfrm>
            <a:off x="932745" y="380575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15" name="Text Placeholder 11">
            <a:extLst>
              <a:ext uri="{FF2B5EF4-FFF2-40B4-BE49-F238E27FC236}">
                <a16:creationId xmlns:a16="http://schemas.microsoft.com/office/drawing/2014/main" id="{C216F727-7BE0-4029-A80A-1773B0DE3569}"/>
              </a:ext>
            </a:extLst>
          </p:cNvPr>
          <p:cNvSpPr>
            <a:spLocks noGrp="1"/>
          </p:cNvSpPr>
          <p:nvPr>
            <p:ph type="body" sz="quarter" idx="21" hasCustomPrompt="1"/>
          </p:nvPr>
        </p:nvSpPr>
        <p:spPr>
          <a:xfrm>
            <a:off x="8765309" y="2415327"/>
            <a:ext cx="2910754" cy="900496"/>
          </a:xfrm>
        </p:spPr>
        <p:txBody>
          <a:bodyPr anchor="ctr">
            <a:normAutofit/>
          </a:bodyPr>
          <a:lstStyle>
            <a:lvl1pPr marL="0" indent="0" algn="ctr">
              <a:buNone/>
              <a:defRPr sz="5400">
                <a:solidFill>
                  <a:schemeClr val="bg1"/>
                </a:solidFill>
                <a:latin typeface="+mj-lt"/>
              </a:defRPr>
            </a:lvl1pPr>
          </a:lstStyle>
          <a:p>
            <a:pPr lvl="0"/>
            <a:r>
              <a:rPr lang="en-GB"/>
              <a:t>Content</a:t>
            </a:r>
          </a:p>
        </p:txBody>
      </p:sp>
      <p:cxnSp>
        <p:nvCxnSpPr>
          <p:cNvPr id="16" name="Straight Connector 15">
            <a:extLst>
              <a:ext uri="{FF2B5EF4-FFF2-40B4-BE49-F238E27FC236}">
                <a16:creationId xmlns:a16="http://schemas.microsoft.com/office/drawing/2014/main" id="{FA5C9E62-0B55-4FD1-91CA-92DF77C68026}"/>
              </a:ext>
            </a:extLst>
          </p:cNvPr>
          <p:cNvCxnSpPr>
            <a:cxnSpLocks/>
          </p:cNvCxnSpPr>
          <p:nvPr userDrawn="1"/>
        </p:nvCxnSpPr>
        <p:spPr>
          <a:xfrm>
            <a:off x="8935674" y="3364107"/>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396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theme" Target="../theme/theme2.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theme" Target="../theme/theme3.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71BF3B-2A20-4427-B70D-74BE11B33113}"/>
              </a:ext>
            </a:extLst>
          </p:cNvPr>
          <p:cNvSpPr>
            <a:spLocks noGrp="1"/>
          </p:cNvSpPr>
          <p:nvPr>
            <p:ph type="body" idx="1"/>
          </p:nvPr>
        </p:nvSpPr>
        <p:spPr>
          <a:xfrm>
            <a:off x="515937" y="1584960"/>
            <a:ext cx="11160125" cy="4723765"/>
          </a:xfrm>
          <a:prstGeom prst="rect">
            <a:avLst/>
          </a:prstGeom>
        </p:spPr>
        <p:txBody>
          <a:bodyPr vert="horz" lIns="0" tIns="0" rIns="0" bIns="0" rtlCol="0">
            <a:normAutofit/>
          </a:bodyPr>
          <a:lstStyle/>
          <a:p>
            <a:pPr lvl="0"/>
            <a:r>
              <a:rPr lang="en-GB"/>
              <a:t>Click to add</a:t>
            </a:r>
          </a:p>
          <a:p>
            <a:pPr lvl="1"/>
            <a:r>
              <a:rPr lang="en-GB"/>
              <a:t>Click to add</a:t>
            </a:r>
          </a:p>
          <a:p>
            <a:pPr lvl="2"/>
            <a:r>
              <a:rPr lang="en-GB"/>
              <a:t>Click to add</a:t>
            </a:r>
          </a:p>
          <a:p>
            <a:pPr lvl="3"/>
            <a:r>
              <a:rPr lang="en-GB"/>
              <a:t>Click to add </a:t>
            </a:r>
          </a:p>
        </p:txBody>
      </p:sp>
    </p:spTree>
    <p:extLst>
      <p:ext uri="{BB962C8B-B14F-4D97-AF65-F5344CB8AC3E}">
        <p14:creationId xmlns:p14="http://schemas.microsoft.com/office/powerpoint/2010/main" val="1828849287"/>
      </p:ext>
    </p:extLst>
  </p:cSld>
  <p:clrMap bg1="lt1" tx1="dk1" bg2="lt2" tx2="dk2" accent1="accent1" accent2="accent2" accent3="accent3" accent4="accent4" accent5="accent5" accent6="accent6" hlink="hlink" folHlink="folHlink"/>
  <p:sldLayoutIdLst>
    <p:sldLayoutId id="2147483649" r:id="rId1"/>
    <p:sldLayoutId id="2147483758" r:id="rId2"/>
    <p:sldLayoutId id="2147483691" r:id="rId3"/>
    <p:sldLayoutId id="2147483757" r:id="rId4"/>
    <p:sldLayoutId id="2147483661" r:id="rId5"/>
    <p:sldLayoutId id="2147483660" r:id="rId6"/>
    <p:sldLayoutId id="2147483662" r:id="rId7"/>
    <p:sldLayoutId id="2147483668" r:id="rId8"/>
    <p:sldLayoutId id="2147483697" r:id="rId9"/>
    <p:sldLayoutId id="2147483671" r:id="rId10"/>
    <p:sldLayoutId id="2147483673" r:id="rId11"/>
    <p:sldLayoutId id="2147483670" r:id="rId12"/>
    <p:sldLayoutId id="2147483663" r:id="rId13"/>
    <p:sldLayoutId id="2147483692" r:id="rId14"/>
    <p:sldLayoutId id="2147483693" r:id="rId15"/>
    <p:sldLayoutId id="2147483696" r:id="rId16"/>
    <p:sldLayoutId id="2147483695" r:id="rId17"/>
    <p:sldLayoutId id="2147483685" r:id="rId18"/>
    <p:sldLayoutId id="2147483681" r:id="rId19"/>
    <p:sldLayoutId id="2147483684" r:id="rId20"/>
    <p:sldLayoutId id="2147483680" r:id="rId21"/>
    <p:sldLayoutId id="2147483682" r:id="rId22"/>
    <p:sldLayoutId id="2147483678" r:id="rId23"/>
    <p:sldLayoutId id="2147483677" r:id="rId24"/>
    <p:sldLayoutId id="2147483667" r:id="rId25"/>
    <p:sldLayoutId id="2147483672" r:id="rId26"/>
    <p:sldLayoutId id="2147483698" r:id="rId27"/>
    <p:sldLayoutId id="2147483687" r:id="rId28"/>
    <p:sldLayoutId id="2147483759" r:id="rId29"/>
    <p:sldLayoutId id="2147483688" r:id="rId30"/>
    <p:sldLayoutId id="2147483760" r:id="rId31"/>
  </p:sldLayoutIdLst>
  <p:hf sldNum="0" hdr="0" dt="0"/>
  <p:txStyles>
    <p:titleStyle>
      <a:lvl1pPr algn="l" defTabSz="9144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206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2" pos="3840" userDrawn="1">
          <p15:clr>
            <a:srgbClr val="F26B43"/>
          </p15:clr>
        </p15:guide>
        <p15:guide id="3" pos="7355" userDrawn="1">
          <p15:clr>
            <a:srgbClr val="F26B43"/>
          </p15:clr>
        </p15:guide>
        <p15:guide id="4" orient="horz" pos="346" userDrawn="1">
          <p15:clr>
            <a:srgbClr val="F26B43"/>
          </p15:clr>
        </p15:guide>
        <p15:guide id="5" orient="horz" pos="2160" userDrawn="1">
          <p15:clr>
            <a:srgbClr val="F26B43"/>
          </p15:clr>
        </p15:guide>
        <p15:guide id="6" orient="horz" pos="397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71BF3B-2A20-4427-B70D-74BE11B33113}"/>
              </a:ext>
            </a:extLst>
          </p:cNvPr>
          <p:cNvSpPr>
            <a:spLocks noGrp="1"/>
          </p:cNvSpPr>
          <p:nvPr>
            <p:ph type="body" idx="1"/>
          </p:nvPr>
        </p:nvSpPr>
        <p:spPr>
          <a:xfrm>
            <a:off x="515937" y="1584960"/>
            <a:ext cx="11160125" cy="4723765"/>
          </a:xfrm>
          <a:prstGeom prst="rect">
            <a:avLst/>
          </a:prstGeom>
        </p:spPr>
        <p:txBody>
          <a:bodyPr vert="horz" lIns="0" tIns="0" rIns="0" bIns="0" rtlCol="0">
            <a:normAutofit/>
          </a:bodyPr>
          <a:lstStyle/>
          <a:p>
            <a:pPr lvl="0"/>
            <a:r>
              <a:rPr lang="en-GB"/>
              <a:t>Click to add</a:t>
            </a:r>
          </a:p>
          <a:p>
            <a:pPr lvl="1"/>
            <a:r>
              <a:rPr lang="en-GB"/>
              <a:t>Click to add</a:t>
            </a:r>
          </a:p>
          <a:p>
            <a:pPr lvl="2"/>
            <a:r>
              <a:rPr lang="en-GB"/>
              <a:t>Click to add</a:t>
            </a:r>
          </a:p>
          <a:p>
            <a:pPr lvl="3"/>
            <a:r>
              <a:rPr lang="en-GB"/>
              <a:t>Click to add </a:t>
            </a:r>
          </a:p>
        </p:txBody>
      </p:sp>
    </p:spTree>
    <p:extLst>
      <p:ext uri="{BB962C8B-B14F-4D97-AF65-F5344CB8AC3E}">
        <p14:creationId xmlns:p14="http://schemas.microsoft.com/office/powerpoint/2010/main" val="190045705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Lst>
  <p:hf sldNum="0" hdr="0" dt="0"/>
  <p:txStyles>
    <p:titleStyle>
      <a:lvl1pPr algn="l" defTabSz="9144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206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p15:clr>
            <a:srgbClr val="F26B43"/>
          </p15:clr>
        </p15:guide>
        <p15:guide id="2" pos="3840">
          <p15:clr>
            <a:srgbClr val="F26B43"/>
          </p15:clr>
        </p15:guide>
        <p15:guide id="3" pos="7355">
          <p15:clr>
            <a:srgbClr val="F26B43"/>
          </p15:clr>
        </p15:guide>
        <p15:guide id="4" orient="horz" pos="346">
          <p15:clr>
            <a:srgbClr val="F26B43"/>
          </p15:clr>
        </p15:guide>
        <p15:guide id="5" orient="horz" pos="2160">
          <p15:clr>
            <a:srgbClr val="F26B43"/>
          </p15:clr>
        </p15:guide>
        <p15:guide id="6" orient="horz" pos="397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71BF3B-2A20-4427-B70D-74BE11B33113}"/>
              </a:ext>
            </a:extLst>
          </p:cNvPr>
          <p:cNvSpPr>
            <a:spLocks noGrp="1"/>
          </p:cNvSpPr>
          <p:nvPr>
            <p:ph type="body" idx="1"/>
          </p:nvPr>
        </p:nvSpPr>
        <p:spPr>
          <a:xfrm>
            <a:off x="515937" y="1584960"/>
            <a:ext cx="11160125" cy="4723765"/>
          </a:xfrm>
          <a:prstGeom prst="rect">
            <a:avLst/>
          </a:prstGeom>
        </p:spPr>
        <p:txBody>
          <a:bodyPr vert="horz" lIns="0" tIns="0" rIns="0" bIns="0" rtlCol="0">
            <a:normAutofit/>
          </a:bodyPr>
          <a:lstStyle/>
          <a:p>
            <a:pPr lvl="0"/>
            <a:r>
              <a:rPr lang="en-GB"/>
              <a:t>Click to add</a:t>
            </a:r>
          </a:p>
          <a:p>
            <a:pPr lvl="1"/>
            <a:r>
              <a:rPr lang="en-GB"/>
              <a:t>Click to add</a:t>
            </a:r>
          </a:p>
          <a:p>
            <a:pPr lvl="2"/>
            <a:r>
              <a:rPr lang="en-GB"/>
              <a:t>Click to add</a:t>
            </a:r>
          </a:p>
          <a:p>
            <a:pPr lvl="3"/>
            <a:r>
              <a:rPr lang="en-GB"/>
              <a:t>Click to add </a:t>
            </a:r>
          </a:p>
        </p:txBody>
      </p:sp>
    </p:spTree>
    <p:extLst>
      <p:ext uri="{BB962C8B-B14F-4D97-AF65-F5344CB8AC3E}">
        <p14:creationId xmlns:p14="http://schemas.microsoft.com/office/powerpoint/2010/main" val="256902718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784" r:id="rId23"/>
    <p:sldLayoutId id="2147483785" r:id="rId24"/>
    <p:sldLayoutId id="2147483786" r:id="rId25"/>
    <p:sldLayoutId id="2147483787" r:id="rId26"/>
    <p:sldLayoutId id="2147483788" r:id="rId27"/>
  </p:sldLayoutIdLst>
  <p:hf sldNum="0" hdr="0" dt="0"/>
  <p:txStyles>
    <p:titleStyle>
      <a:lvl1pPr algn="l" defTabSz="9144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206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p15:clr>
            <a:srgbClr val="F26B43"/>
          </p15:clr>
        </p15:guide>
        <p15:guide id="2" pos="3840">
          <p15:clr>
            <a:srgbClr val="F26B43"/>
          </p15:clr>
        </p15:guide>
        <p15:guide id="3" pos="7355">
          <p15:clr>
            <a:srgbClr val="F26B43"/>
          </p15:clr>
        </p15:guide>
        <p15:guide id="4" orient="horz" pos="346">
          <p15:clr>
            <a:srgbClr val="F26B43"/>
          </p15:clr>
        </p15:guide>
        <p15:guide id="5" orient="horz" pos="2160">
          <p15:clr>
            <a:srgbClr val="F26B43"/>
          </p15:clr>
        </p15:guide>
        <p15:guide id="6" orient="horz" pos="397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84.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7AC0C3-EDD8-455D-A9A4-883EB2A70912}"/>
              </a:ext>
            </a:extLst>
          </p:cNvPr>
          <p:cNvSpPr>
            <a:spLocks noGrp="1"/>
          </p:cNvSpPr>
          <p:nvPr>
            <p:ph type="body" idx="10"/>
          </p:nvPr>
        </p:nvSpPr>
        <p:spPr/>
        <p:txBody>
          <a:bodyPr/>
          <a:lstStyle/>
          <a:p>
            <a:r>
              <a:rPr lang="en-GB"/>
              <a:t>December 2024</a:t>
            </a:r>
          </a:p>
        </p:txBody>
      </p:sp>
      <p:sp>
        <p:nvSpPr>
          <p:cNvPr id="3" name="Text Placeholder 2">
            <a:extLst>
              <a:ext uri="{FF2B5EF4-FFF2-40B4-BE49-F238E27FC236}">
                <a16:creationId xmlns:a16="http://schemas.microsoft.com/office/drawing/2014/main" id="{35ABB9D1-8007-4FAA-93C0-7A28ECE24B3B}"/>
              </a:ext>
            </a:extLst>
          </p:cNvPr>
          <p:cNvSpPr>
            <a:spLocks noGrp="1"/>
          </p:cNvSpPr>
          <p:nvPr>
            <p:ph type="body" sz="quarter" idx="13"/>
          </p:nvPr>
        </p:nvSpPr>
        <p:spPr/>
        <p:txBody>
          <a:bodyPr>
            <a:normAutofit fontScale="85000" lnSpcReduction="10000"/>
          </a:bodyPr>
          <a:lstStyle/>
          <a:p>
            <a:pPr marL="0" indent="0">
              <a:buNone/>
            </a:pPr>
            <a:r>
              <a:rPr lang="en-GB"/>
              <a:t>ASEAN-UK Green Transition Fund</a:t>
            </a:r>
          </a:p>
          <a:p>
            <a:pPr marL="0" indent="0">
              <a:buNone/>
            </a:pPr>
            <a:r>
              <a:rPr lang="en-GB"/>
              <a:t>Project Theory of Change</a:t>
            </a:r>
          </a:p>
        </p:txBody>
      </p:sp>
      <p:sp>
        <p:nvSpPr>
          <p:cNvPr id="4" name="Text Placeholder 3">
            <a:extLst>
              <a:ext uri="{FF2B5EF4-FFF2-40B4-BE49-F238E27FC236}">
                <a16:creationId xmlns:a16="http://schemas.microsoft.com/office/drawing/2014/main" id="{60D5AF3F-9FCA-4F8B-AFFA-8B5309F99736}"/>
              </a:ext>
            </a:extLst>
          </p:cNvPr>
          <p:cNvSpPr>
            <a:spLocks noGrp="1"/>
          </p:cNvSpPr>
          <p:nvPr>
            <p:ph type="body" sz="quarter" idx="12"/>
          </p:nvPr>
        </p:nvSpPr>
        <p:spPr/>
        <p:txBody>
          <a:bodyPr/>
          <a:lstStyle/>
          <a:p>
            <a:r>
              <a:rPr lang="en-GB"/>
              <a:t>Please complete this as part of your application for grant funding</a:t>
            </a:r>
          </a:p>
        </p:txBody>
      </p:sp>
    </p:spTree>
    <p:extLst>
      <p:ext uri="{BB962C8B-B14F-4D97-AF65-F5344CB8AC3E}">
        <p14:creationId xmlns:p14="http://schemas.microsoft.com/office/powerpoint/2010/main" val="266436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705C42-6709-1867-D15D-5E4A0ADA07DC}"/>
              </a:ext>
            </a:extLst>
          </p:cNvPr>
          <p:cNvSpPr>
            <a:spLocks noGrp="1"/>
          </p:cNvSpPr>
          <p:nvPr>
            <p:ph type="body" sz="quarter" idx="11"/>
          </p:nvPr>
        </p:nvSpPr>
        <p:spPr/>
        <p:txBody>
          <a:bodyPr/>
          <a:lstStyle/>
          <a:p>
            <a:r>
              <a:rPr lang="en-US"/>
              <a:t>ASEAN-UK GTF Output Types</a:t>
            </a:r>
          </a:p>
        </p:txBody>
      </p:sp>
      <p:sp>
        <p:nvSpPr>
          <p:cNvPr id="4" name="Text Placeholder 3">
            <a:extLst>
              <a:ext uri="{FF2B5EF4-FFF2-40B4-BE49-F238E27FC236}">
                <a16:creationId xmlns:a16="http://schemas.microsoft.com/office/drawing/2014/main" id="{108EA429-A387-24D5-EF65-F19D36E08D82}"/>
              </a:ext>
            </a:extLst>
          </p:cNvPr>
          <p:cNvSpPr>
            <a:spLocks noGrp="1"/>
          </p:cNvSpPr>
          <p:nvPr>
            <p:ph type="body" sz="quarter" idx="14"/>
          </p:nvPr>
        </p:nvSpPr>
        <p:spPr>
          <a:xfrm>
            <a:off x="515938" y="912177"/>
            <a:ext cx="11160125" cy="413250"/>
          </a:xfrm>
        </p:spPr>
        <p:txBody>
          <a:bodyPr>
            <a:normAutofit/>
          </a:bodyPr>
          <a:lstStyle/>
          <a:p>
            <a:r>
              <a:rPr lang="en-US" sz="1500"/>
              <a:t>To ensure your project is aligned with the ASEAN-UK GTF Theory of Change, your outputs must be </a:t>
            </a:r>
            <a:r>
              <a:rPr lang="en-US" sz="1500" err="1"/>
              <a:t>categorised</a:t>
            </a:r>
            <a:r>
              <a:rPr lang="en-US" sz="1500"/>
              <a:t> into at least one of the </a:t>
            </a:r>
            <a:r>
              <a:rPr lang="en-GB" sz="1500"/>
              <a:t>the</a:t>
            </a:r>
            <a:r>
              <a:rPr lang="en-US" sz="1500"/>
              <a:t> </a:t>
            </a:r>
            <a:r>
              <a:rPr lang="en-US" sz="1500" err="1"/>
              <a:t>programme</a:t>
            </a:r>
            <a:r>
              <a:rPr lang="en-US" sz="1500"/>
              <a:t> output types below:</a:t>
            </a:r>
          </a:p>
        </p:txBody>
      </p:sp>
      <p:graphicFrame>
        <p:nvGraphicFramePr>
          <p:cNvPr id="3" name="Table 2">
            <a:extLst>
              <a:ext uri="{FF2B5EF4-FFF2-40B4-BE49-F238E27FC236}">
                <a16:creationId xmlns:a16="http://schemas.microsoft.com/office/drawing/2014/main" id="{25418379-316F-57BC-FE97-2C06B10E7D23}"/>
              </a:ext>
            </a:extLst>
          </p:cNvPr>
          <p:cNvGraphicFramePr>
            <a:graphicFrameLocks noGrp="1"/>
          </p:cNvGraphicFramePr>
          <p:nvPr>
            <p:extLst>
              <p:ext uri="{D42A27DB-BD31-4B8C-83A1-F6EECF244321}">
                <p14:modId xmlns:p14="http://schemas.microsoft.com/office/powerpoint/2010/main" val="2956014963"/>
              </p:ext>
            </p:extLst>
          </p:nvPr>
        </p:nvGraphicFramePr>
        <p:xfrm>
          <a:off x="578338" y="1578708"/>
          <a:ext cx="11079686" cy="4728353"/>
        </p:xfrm>
        <a:graphic>
          <a:graphicData uri="http://schemas.openxmlformats.org/drawingml/2006/table">
            <a:tbl>
              <a:tblPr firstRow="1" bandRow="1">
                <a:tableStyleId>{5C22544A-7EE6-4342-B048-85BDC9FD1C3A}</a:tableStyleId>
              </a:tblPr>
              <a:tblGrid>
                <a:gridCol w="4018706">
                  <a:extLst>
                    <a:ext uri="{9D8B030D-6E8A-4147-A177-3AD203B41FA5}">
                      <a16:colId xmlns:a16="http://schemas.microsoft.com/office/drawing/2014/main" val="3831792795"/>
                    </a:ext>
                  </a:extLst>
                </a:gridCol>
                <a:gridCol w="7060980">
                  <a:extLst>
                    <a:ext uri="{9D8B030D-6E8A-4147-A177-3AD203B41FA5}">
                      <a16:colId xmlns:a16="http://schemas.microsoft.com/office/drawing/2014/main" val="3802264838"/>
                    </a:ext>
                  </a:extLst>
                </a:gridCol>
              </a:tblGrid>
              <a:tr h="3864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Output type</a:t>
                      </a:r>
                    </a:p>
                    <a:p>
                      <a:endParaRPr lang="en-ID" sz="1200"/>
                    </a:p>
                  </a:txBody>
                  <a:tcPr/>
                </a:tc>
                <a:tc>
                  <a:txBody>
                    <a:bodyPr/>
                    <a:lstStyle/>
                    <a:p>
                      <a:r>
                        <a:rPr lang="en-GB" sz="1200"/>
                        <a:t>Remarks</a:t>
                      </a:r>
                      <a:endParaRPr lang="en-ID" sz="1200"/>
                    </a:p>
                  </a:txBody>
                  <a:tcPr/>
                </a:tc>
                <a:extLst>
                  <a:ext uri="{0D108BD9-81ED-4DB2-BD59-A6C34878D82A}">
                    <a16:rowId xmlns:a16="http://schemas.microsoft.com/office/drawing/2014/main" val="1161278584"/>
                  </a:ext>
                </a:extLst>
              </a:tr>
              <a:tr h="8633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kern="1200">
                          <a:solidFill>
                            <a:schemeClr val="tx1"/>
                          </a:solidFill>
                          <a:latin typeface="+mn-lt"/>
                          <a:ea typeface="+mn-ea"/>
                          <a:cs typeface="+mn-cs"/>
                        </a:rPr>
                        <a:t>1. </a:t>
                      </a:r>
                      <a:r>
                        <a:rPr lang="en-US" sz="1300" b="1" kern="1200">
                          <a:solidFill>
                            <a:schemeClr val="tx1"/>
                          </a:solidFill>
                          <a:latin typeface="+mn-lt"/>
                          <a:ea typeface="+mn-ea"/>
                          <a:cs typeface="+mn-cs"/>
                        </a:rPr>
                        <a:t>Technical capacity strengthened</a:t>
                      </a:r>
                      <a:endParaRPr lang="en-GB" sz="1300" b="1" kern="1200">
                        <a:solidFill>
                          <a:schemeClr val="tx1"/>
                        </a:solidFill>
                        <a:latin typeface="+mn-lt"/>
                        <a:ea typeface="+mn-ea"/>
                        <a:cs typeface="+mn-cs"/>
                      </a:endParaRPr>
                    </a:p>
                    <a:p>
                      <a:endParaRPr lang="en-ID" sz="130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u="none" strike="noStrike" kern="1200">
                          <a:solidFill>
                            <a:schemeClr val="tx1"/>
                          </a:solidFill>
                          <a:effectLst/>
                          <a:latin typeface="+mn-lt"/>
                        </a:rPr>
                        <a:t>Individual and institutional skills and capabilities are built for the design and implementation of enhanced and inclusive climate actions to a</a:t>
                      </a:r>
                      <a:r>
                        <a:rPr lang="en-US" sz="1300">
                          <a:latin typeface="+mn-lt"/>
                        </a:rPr>
                        <a:t>ddress the capacity constraints amongst governments and private sector entities. This includes increasing ‘key individuals’ (decision makers, senior managers, etc.) institutional capacities, through events and activities such as workshops, peer-to-peer learning, trainings and seminars.</a:t>
                      </a:r>
                      <a:endParaRPr lang="en-GB" sz="1300">
                        <a:latin typeface="+mn-lt"/>
                      </a:endParaRPr>
                    </a:p>
                    <a:p>
                      <a:endParaRPr lang="en-ID" sz="1300">
                        <a:latin typeface="+mn-lt"/>
                      </a:endParaRPr>
                    </a:p>
                  </a:txBody>
                  <a:tcPr/>
                </a:tc>
                <a:extLst>
                  <a:ext uri="{0D108BD9-81ED-4DB2-BD59-A6C34878D82A}">
                    <a16:rowId xmlns:a16="http://schemas.microsoft.com/office/drawing/2014/main" val="672266721"/>
                  </a:ext>
                </a:extLst>
              </a:tr>
              <a:tr h="9969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n-lt"/>
                          <a:ea typeface="+mn-ea"/>
                          <a:cs typeface="+mn-cs"/>
                        </a:rPr>
                        <a:t>2. Innovative models (including policy and novel technology) developed and piloted </a:t>
                      </a:r>
                      <a:endParaRPr lang="en-GB" sz="1300" b="1" kern="1200">
                        <a:solidFill>
                          <a:schemeClr val="tx1"/>
                        </a:solidFill>
                        <a:latin typeface="+mn-lt"/>
                        <a:ea typeface="+mn-ea"/>
                        <a:cs typeface="+mn-cs"/>
                      </a:endParaRPr>
                    </a:p>
                    <a:p>
                      <a:endParaRPr lang="en-ID" sz="130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solidFill>
                            <a:schemeClr val="tx1"/>
                          </a:solidFill>
                          <a:latin typeface="+mn-lt"/>
                          <a:cs typeface="Arial"/>
                        </a:rPr>
                        <a:t>New or enhanced tools, technologies, policy recommendations, best practices and models are developed, piloted or integrated into existing frameworks.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a:latin typeface="+mn-lt"/>
                        </a:rPr>
                        <a:t>Novel technology exploration to create an asset that will last for more than 1 year. The technology proposed here must meet the Frascati Manual on Research and Experimental Development which is novel, creative, uncertain, systematic, transferable and/or reproducible. The piloting of the technology could be ranged from basic R&amp;D, applied  R&amp;D or experimental  R&amp;D.</a:t>
                      </a:r>
                    </a:p>
                  </a:txBody>
                  <a:tcPr/>
                </a:tc>
                <a:extLst>
                  <a:ext uri="{0D108BD9-81ED-4DB2-BD59-A6C34878D82A}">
                    <a16:rowId xmlns:a16="http://schemas.microsoft.com/office/drawing/2014/main" val="1683988622"/>
                  </a:ext>
                </a:extLst>
              </a:tr>
              <a:tr h="4625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kern="1200">
                          <a:solidFill>
                            <a:schemeClr val="tx1"/>
                          </a:solidFill>
                          <a:latin typeface="+mn-lt"/>
                          <a:ea typeface="+mn-ea"/>
                          <a:cs typeface="+mn-cs"/>
                        </a:rPr>
                        <a:t>3. Knowledge, evidence and learning generated and exchanged</a:t>
                      </a:r>
                    </a:p>
                    <a:p>
                      <a:endParaRPr lang="en-ID" sz="13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solidFill>
                            <a:schemeClr val="tx1"/>
                          </a:solidFill>
                          <a:latin typeface="+mj-lt"/>
                          <a:cs typeface="Arial"/>
                        </a:rPr>
                        <a:t>Production and dissemination of new knowledge, evidence and learning to support enhanced and inclusive climate action.</a:t>
                      </a:r>
                    </a:p>
                    <a:p>
                      <a:endParaRPr lang="en-ID" sz="1300"/>
                    </a:p>
                  </a:txBody>
                  <a:tcPr/>
                </a:tc>
                <a:extLst>
                  <a:ext uri="{0D108BD9-81ED-4DB2-BD59-A6C34878D82A}">
                    <a16:rowId xmlns:a16="http://schemas.microsoft.com/office/drawing/2014/main" val="2306169312"/>
                  </a:ext>
                </a:extLst>
              </a:tr>
              <a:tr h="8269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n-lt"/>
                          <a:ea typeface="+mn-ea"/>
                          <a:cs typeface="+mn-cs"/>
                        </a:rPr>
                        <a:t>4 Effective partnerships established and strengthened</a:t>
                      </a:r>
                      <a:endParaRPr lang="en-GB" sz="1300" b="1" kern="1200">
                        <a:solidFill>
                          <a:schemeClr val="tx1"/>
                        </a:solidFill>
                        <a:latin typeface="+mn-lt"/>
                        <a:ea typeface="+mn-ea"/>
                        <a:cs typeface="+mn-cs"/>
                      </a:endParaRPr>
                    </a:p>
                    <a:p>
                      <a:endParaRPr lang="en-ID" sz="13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solidFill>
                            <a:schemeClr val="tx1"/>
                          </a:solidFill>
                          <a:latin typeface="+mj-lt"/>
                          <a:cs typeface="Arial"/>
                        </a:rPr>
                        <a:t>Convening stakeholders to coordinate action, foster collaboration, share learning, and more widely inform enhanced and inclusive climate action.</a:t>
                      </a:r>
                      <a:endParaRPr lang="en-ID" sz="1300">
                        <a:solidFill>
                          <a:schemeClr val="tx1"/>
                        </a:solidFill>
                        <a:latin typeface="+mj-lt"/>
                      </a:endParaRPr>
                    </a:p>
                  </a:txBody>
                  <a:tcPr/>
                </a:tc>
                <a:extLst>
                  <a:ext uri="{0D108BD9-81ED-4DB2-BD59-A6C34878D82A}">
                    <a16:rowId xmlns:a16="http://schemas.microsoft.com/office/drawing/2014/main" val="4046054640"/>
                  </a:ext>
                </a:extLst>
              </a:tr>
            </a:tbl>
          </a:graphicData>
        </a:graphic>
      </p:graphicFrame>
    </p:spTree>
    <p:extLst>
      <p:ext uri="{BB962C8B-B14F-4D97-AF65-F5344CB8AC3E}">
        <p14:creationId xmlns:p14="http://schemas.microsoft.com/office/powerpoint/2010/main" val="1996861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411146-6074-4DAA-8D4B-8F5D2D21D1DC}"/>
              </a:ext>
            </a:extLst>
          </p:cNvPr>
          <p:cNvSpPr>
            <a:spLocks noGrp="1"/>
          </p:cNvSpPr>
          <p:nvPr>
            <p:ph type="body" sz="quarter" idx="12"/>
          </p:nvPr>
        </p:nvSpPr>
        <p:spPr>
          <a:xfrm>
            <a:off x="7125353" y="2780219"/>
            <a:ext cx="4808029" cy="1295388"/>
          </a:xfrm>
        </p:spPr>
        <p:txBody>
          <a:bodyPr>
            <a:normAutofit fontScale="92500"/>
          </a:bodyPr>
          <a:lstStyle/>
          <a:p>
            <a:r>
              <a:rPr lang="en-GB"/>
              <a:t>Your Project Theory of Change</a:t>
            </a:r>
          </a:p>
        </p:txBody>
      </p:sp>
      <p:sp>
        <p:nvSpPr>
          <p:cNvPr id="3" name="Text Placeholder 2">
            <a:extLst>
              <a:ext uri="{FF2B5EF4-FFF2-40B4-BE49-F238E27FC236}">
                <a16:creationId xmlns:a16="http://schemas.microsoft.com/office/drawing/2014/main" id="{2B34B6ED-91D5-410F-8FB3-117056F35DB2}"/>
              </a:ext>
            </a:extLst>
          </p:cNvPr>
          <p:cNvSpPr>
            <a:spLocks noGrp="1"/>
          </p:cNvSpPr>
          <p:nvPr>
            <p:ph type="body" sz="quarter" idx="13"/>
          </p:nvPr>
        </p:nvSpPr>
        <p:spPr/>
        <p:txBody>
          <a:bodyPr/>
          <a:lstStyle/>
          <a:p>
            <a:r>
              <a:rPr lang="en-GB"/>
              <a:t>3</a:t>
            </a:r>
          </a:p>
        </p:txBody>
      </p:sp>
    </p:spTree>
    <p:extLst>
      <p:ext uri="{BB962C8B-B14F-4D97-AF65-F5344CB8AC3E}">
        <p14:creationId xmlns:p14="http://schemas.microsoft.com/office/powerpoint/2010/main" val="3854621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C94E8D-1DC2-BA7B-CFFE-C539A1787D8A}"/>
              </a:ext>
            </a:extLst>
          </p:cNvPr>
          <p:cNvSpPr>
            <a:spLocks noGrp="1"/>
          </p:cNvSpPr>
          <p:nvPr>
            <p:ph type="body" sz="quarter" idx="11"/>
          </p:nvPr>
        </p:nvSpPr>
        <p:spPr/>
        <p:txBody>
          <a:bodyPr/>
          <a:lstStyle/>
          <a:p>
            <a:r>
              <a:rPr lang="en-US"/>
              <a:t>Instructions for completing your Theory of Change</a:t>
            </a:r>
          </a:p>
        </p:txBody>
      </p:sp>
      <p:sp>
        <p:nvSpPr>
          <p:cNvPr id="3" name="Content Placeholder 2">
            <a:extLst>
              <a:ext uri="{FF2B5EF4-FFF2-40B4-BE49-F238E27FC236}">
                <a16:creationId xmlns:a16="http://schemas.microsoft.com/office/drawing/2014/main" id="{4C6D05ED-2D01-5D7C-5801-F378CB3DC160}"/>
              </a:ext>
            </a:extLst>
          </p:cNvPr>
          <p:cNvSpPr>
            <a:spLocks noGrp="1"/>
          </p:cNvSpPr>
          <p:nvPr>
            <p:ph sz="quarter" idx="13"/>
          </p:nvPr>
        </p:nvSpPr>
        <p:spPr>
          <a:xfrm>
            <a:off x="515937" y="1501159"/>
            <a:ext cx="7531311" cy="4807567"/>
          </a:xfrm>
        </p:spPr>
        <p:txBody>
          <a:bodyPr>
            <a:noAutofit/>
          </a:bodyPr>
          <a:lstStyle/>
          <a:p>
            <a:pPr marL="342900" indent="-342900">
              <a:lnSpc>
                <a:spcPct val="100000"/>
              </a:lnSpc>
              <a:spcBef>
                <a:spcPts val="500"/>
              </a:spcBef>
              <a:buFont typeface="+mj-lt"/>
              <a:buAutoNum type="arabicPeriod"/>
            </a:pPr>
            <a:r>
              <a:rPr lang="en-US" sz="1300"/>
              <a:t>Review the ASEAN-UK GTF project Theory of Change (slide 7) and a sample of project-level TOC (slide 13).</a:t>
            </a:r>
          </a:p>
          <a:p>
            <a:pPr marL="342900" indent="-342900">
              <a:lnSpc>
                <a:spcPct val="100000"/>
              </a:lnSpc>
              <a:spcBef>
                <a:spcPts val="500"/>
              </a:spcBef>
              <a:buFont typeface="+mj-lt"/>
              <a:buAutoNum type="arabicPeriod"/>
            </a:pPr>
            <a:r>
              <a:rPr lang="en-US" sz="1300"/>
              <a:t>Complete the template on slide 12 for your project, adding or deleting boxes where necessary and providing detailed titles for each output, intermediate outcome, outcome and impact. </a:t>
            </a:r>
          </a:p>
          <a:p>
            <a:pPr marL="342900" indent="-342900">
              <a:lnSpc>
                <a:spcPct val="100000"/>
              </a:lnSpc>
              <a:spcBef>
                <a:spcPts val="500"/>
              </a:spcBef>
              <a:buFont typeface="+mj-lt"/>
              <a:buAutoNum type="arabicPeriod"/>
            </a:pPr>
            <a:r>
              <a:rPr lang="en-US" sz="1300" b="0" i="0"/>
              <a:t>Start filling out the problem and envision long-term impact your project contributes to. </a:t>
            </a:r>
            <a:endParaRPr lang="en-US" sz="1300"/>
          </a:p>
          <a:p>
            <a:pPr marL="342900" indent="-342900">
              <a:lnSpc>
                <a:spcPct val="100000"/>
              </a:lnSpc>
              <a:spcBef>
                <a:spcPts val="500"/>
              </a:spcBef>
              <a:buFont typeface="+mj-lt"/>
              <a:buAutoNum type="arabicPeriod"/>
            </a:pPr>
            <a:r>
              <a:rPr lang="en-US" sz="1300"/>
              <a:t>Fill out activities and planned outputs and work forwards. Your outputs must be </a:t>
            </a:r>
            <a:r>
              <a:rPr lang="en-US" sz="1300" err="1"/>
              <a:t>categorised</a:t>
            </a:r>
            <a:r>
              <a:rPr lang="en-US" sz="1300"/>
              <a:t> into the </a:t>
            </a:r>
            <a:r>
              <a:rPr lang="en-US" sz="1300" err="1"/>
              <a:t>programme</a:t>
            </a:r>
            <a:r>
              <a:rPr lang="en-US" sz="1300"/>
              <a:t> output types on slide 10. We have provided an example of each output type on slide 13 (with numbering corresponding to the output types on slide 10), however </a:t>
            </a:r>
            <a:r>
              <a:rPr lang="en-US" sz="1300" b="1"/>
              <a:t>you do not need to have every type of output in your Project Theory of Change </a:t>
            </a:r>
            <a:r>
              <a:rPr lang="en-US" sz="1300"/>
              <a:t>on slide 12.</a:t>
            </a:r>
          </a:p>
          <a:p>
            <a:pPr marL="342900" indent="-342900">
              <a:lnSpc>
                <a:spcPct val="100000"/>
              </a:lnSpc>
              <a:spcBef>
                <a:spcPts val="500"/>
              </a:spcBef>
              <a:buFont typeface="+mj-lt"/>
              <a:buAutoNum type="arabicPeriod"/>
            </a:pPr>
            <a:r>
              <a:rPr lang="en-US" sz="1300"/>
              <a:t>Please provide a number reference to indicate which type each output is. For example, if you have 2 trainings (output type 1), then 2 of your outputs will have O1 (Output 1) referenced beside the title. </a:t>
            </a:r>
          </a:p>
          <a:p>
            <a:pPr marL="342900" indent="-342900">
              <a:lnSpc>
                <a:spcPct val="100000"/>
              </a:lnSpc>
              <a:spcBef>
                <a:spcPts val="500"/>
              </a:spcBef>
              <a:buFont typeface="+mj-lt"/>
              <a:buAutoNum type="arabicPeriod"/>
            </a:pPr>
            <a:r>
              <a:rPr lang="en-US" sz="1300"/>
              <a:t>Link boxes horizontally with arrows to illustrate the chain of results from output to outcome. Arrows have been provided to illustrate how they should be used. </a:t>
            </a:r>
          </a:p>
          <a:p>
            <a:pPr marL="342900" indent="-342900">
              <a:lnSpc>
                <a:spcPct val="100000"/>
              </a:lnSpc>
              <a:spcBef>
                <a:spcPts val="500"/>
              </a:spcBef>
              <a:buFont typeface="+mj-lt"/>
              <a:buAutoNum type="arabicPeriod"/>
            </a:pPr>
            <a:r>
              <a:rPr lang="en-US" sz="1300"/>
              <a:t>Multiple outputs may contribute towards the same intermediate outcome, and multiple intermediate outcomes may contribute towards the same outcome. </a:t>
            </a:r>
          </a:p>
          <a:p>
            <a:pPr marL="342900" indent="-342900">
              <a:lnSpc>
                <a:spcPct val="100000"/>
              </a:lnSpc>
              <a:spcBef>
                <a:spcPts val="500"/>
              </a:spcBef>
              <a:buFont typeface="+mj-lt"/>
              <a:buAutoNum type="arabicPeriod"/>
            </a:pPr>
            <a:r>
              <a:rPr lang="en-US" sz="1300"/>
              <a:t>If you need more space, you may copy the template to an additional slide, however in this case we are looking for quality not quantity.</a:t>
            </a:r>
          </a:p>
          <a:p>
            <a:pPr marL="342900" indent="-342900">
              <a:lnSpc>
                <a:spcPct val="100000"/>
              </a:lnSpc>
              <a:spcBef>
                <a:spcPts val="500"/>
              </a:spcBef>
              <a:buFont typeface="+mj-lt"/>
              <a:buAutoNum type="arabicPeriod"/>
            </a:pPr>
            <a:r>
              <a:rPr lang="en-US" sz="1300"/>
              <a:t>Once you have completed your Theory of Change on slide 12, please complete section 6 and 7 in the </a:t>
            </a:r>
            <a:r>
              <a:rPr lang="en-US" sz="1300" b="1"/>
              <a:t>Project Technical Proposal Template.</a:t>
            </a:r>
            <a:endParaRPr lang="en-US" sz="1300"/>
          </a:p>
        </p:txBody>
      </p:sp>
    </p:spTree>
    <p:extLst>
      <p:ext uri="{BB962C8B-B14F-4D97-AF65-F5344CB8AC3E}">
        <p14:creationId xmlns:p14="http://schemas.microsoft.com/office/powerpoint/2010/main" val="1376725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F1DC360-2CC3-034C-B200-6D3FD16DD7C7}"/>
              </a:ext>
            </a:extLst>
          </p:cNvPr>
          <p:cNvGrpSpPr/>
          <p:nvPr/>
        </p:nvGrpSpPr>
        <p:grpSpPr>
          <a:xfrm>
            <a:off x="10323456" y="0"/>
            <a:ext cx="1868543" cy="6858000"/>
            <a:chOff x="10544782" y="0"/>
            <a:chExt cx="1647217" cy="6858000"/>
          </a:xfrm>
        </p:grpSpPr>
        <p:sp>
          <p:nvSpPr>
            <p:cNvPr id="5" name="Rectangle 4">
              <a:extLst>
                <a:ext uri="{FF2B5EF4-FFF2-40B4-BE49-F238E27FC236}">
                  <a16:creationId xmlns:a16="http://schemas.microsoft.com/office/drawing/2014/main" id="{FAD7B257-5D1B-60B5-4AA7-99AF33E16FE5}"/>
                </a:ext>
              </a:extLst>
            </p:cNvPr>
            <p:cNvSpPr/>
            <p:nvPr/>
          </p:nvSpPr>
          <p:spPr>
            <a:xfrm>
              <a:off x="10544782" y="0"/>
              <a:ext cx="1647217"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uli"/>
                <a:ea typeface="+mn-ea"/>
                <a:cs typeface="+mn-cs"/>
              </a:endParaRPr>
            </a:p>
          </p:txBody>
        </p:sp>
        <p:sp>
          <p:nvSpPr>
            <p:cNvPr id="6" name="TextBox 5">
              <a:extLst>
                <a:ext uri="{FF2B5EF4-FFF2-40B4-BE49-F238E27FC236}">
                  <a16:creationId xmlns:a16="http://schemas.microsoft.com/office/drawing/2014/main" id="{A4850957-A5A1-1DCA-B2F2-70B902AAC546}"/>
                </a:ext>
              </a:extLst>
            </p:cNvPr>
            <p:cNvSpPr txBox="1"/>
            <p:nvPr/>
          </p:nvSpPr>
          <p:spPr>
            <a:xfrm>
              <a:off x="10696312" y="409635"/>
              <a:ext cx="1416808" cy="5478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Muli"/>
                  <a:ea typeface="+mn-ea"/>
                  <a:cs typeface="+mn-cs"/>
                </a:rPr>
                <a:t>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solidFill>
                  <a:prstClr val="white"/>
                </a:solidFill>
                <a:latin typeface="Mul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Mul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uli"/>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bg1"/>
                  </a:solidFill>
                  <a:effectLst/>
                  <a:uLnTx/>
                  <a:uFillTx/>
                  <a:latin typeface="Muli"/>
                  <a:ea typeface="+mn-ea"/>
                  <a:cs typeface="+mn-cs"/>
                </a:rPr>
                <a:t>An accelerated transition to a clean and climate-resilient economy across ASEAN by reducing emissions in key sectors, contributing to poverty reduction and supporting resilient economic development</a:t>
              </a:r>
            </a:p>
          </p:txBody>
        </p:sp>
      </p:grpSp>
      <p:sp>
        <p:nvSpPr>
          <p:cNvPr id="29" name="Freeform: Shape 28">
            <a:extLst>
              <a:ext uri="{FF2B5EF4-FFF2-40B4-BE49-F238E27FC236}">
                <a16:creationId xmlns:a16="http://schemas.microsoft.com/office/drawing/2014/main" id="{DA0B7D53-7980-3F22-B9D5-FCAF1D214F64}"/>
              </a:ext>
            </a:extLst>
          </p:cNvPr>
          <p:cNvSpPr/>
          <p:nvPr/>
        </p:nvSpPr>
        <p:spPr>
          <a:xfrm>
            <a:off x="124628" y="380826"/>
            <a:ext cx="1951920" cy="1175071"/>
          </a:xfrm>
          <a:custGeom>
            <a:avLst/>
            <a:gdLst>
              <a:gd name="connsiteX0" fmla="*/ 0 w 2012085"/>
              <a:gd name="connsiteY0" fmla="*/ 117507 h 1175071"/>
              <a:gd name="connsiteX1" fmla="*/ 117507 w 2012085"/>
              <a:gd name="connsiteY1" fmla="*/ 0 h 1175071"/>
              <a:gd name="connsiteX2" fmla="*/ 1894578 w 2012085"/>
              <a:gd name="connsiteY2" fmla="*/ 0 h 1175071"/>
              <a:gd name="connsiteX3" fmla="*/ 2012085 w 2012085"/>
              <a:gd name="connsiteY3" fmla="*/ 117507 h 1175071"/>
              <a:gd name="connsiteX4" fmla="*/ 2012085 w 2012085"/>
              <a:gd name="connsiteY4" fmla="*/ 1057564 h 1175071"/>
              <a:gd name="connsiteX5" fmla="*/ 1894578 w 2012085"/>
              <a:gd name="connsiteY5" fmla="*/ 1175071 h 1175071"/>
              <a:gd name="connsiteX6" fmla="*/ 117507 w 2012085"/>
              <a:gd name="connsiteY6" fmla="*/ 1175071 h 1175071"/>
              <a:gd name="connsiteX7" fmla="*/ 0 w 2012085"/>
              <a:gd name="connsiteY7" fmla="*/ 1057564 h 1175071"/>
              <a:gd name="connsiteX8" fmla="*/ 0 w 2012085"/>
              <a:gd name="connsiteY8" fmla="*/ 117507 h 117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75071">
                <a:moveTo>
                  <a:pt x="0" y="117507"/>
                </a:moveTo>
                <a:cubicBezTo>
                  <a:pt x="0" y="52610"/>
                  <a:pt x="52610" y="0"/>
                  <a:pt x="117507" y="0"/>
                </a:cubicBezTo>
                <a:lnTo>
                  <a:pt x="1894578" y="0"/>
                </a:lnTo>
                <a:cubicBezTo>
                  <a:pt x="1959475" y="0"/>
                  <a:pt x="2012085" y="52610"/>
                  <a:pt x="2012085" y="117507"/>
                </a:cubicBezTo>
                <a:lnTo>
                  <a:pt x="2012085" y="1057564"/>
                </a:lnTo>
                <a:cubicBezTo>
                  <a:pt x="2012085" y="1122461"/>
                  <a:pt x="1959475" y="1175071"/>
                  <a:pt x="1894578" y="1175071"/>
                </a:cubicBezTo>
                <a:lnTo>
                  <a:pt x="117507" y="1175071"/>
                </a:lnTo>
                <a:cubicBezTo>
                  <a:pt x="52610" y="1175071"/>
                  <a:pt x="0" y="1122461"/>
                  <a:pt x="0" y="1057564"/>
                </a:cubicBezTo>
                <a:lnTo>
                  <a:pt x="0" y="1175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142240" rIns="142240" bIns="467891" numCol="1" spcCol="1270" anchor="t"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a:ln>
                  <a:noFill/>
                </a:ln>
                <a:solidFill>
                  <a:prstClr val="white"/>
                </a:solidFill>
                <a:effectLst/>
                <a:uLnTx/>
                <a:uFillTx/>
                <a:latin typeface="Muli"/>
                <a:ea typeface="+mn-ea"/>
                <a:cs typeface="+mn-cs"/>
              </a:rPr>
              <a:t>Outputs</a:t>
            </a:r>
          </a:p>
        </p:txBody>
      </p:sp>
      <p:sp>
        <p:nvSpPr>
          <p:cNvPr id="30" name="Freeform: Shape 29">
            <a:extLst>
              <a:ext uri="{FF2B5EF4-FFF2-40B4-BE49-F238E27FC236}">
                <a16:creationId xmlns:a16="http://schemas.microsoft.com/office/drawing/2014/main" id="{2FA1F35D-EABE-FBFA-7121-13E20FA3C856}"/>
              </a:ext>
            </a:extLst>
          </p:cNvPr>
          <p:cNvSpPr/>
          <p:nvPr/>
        </p:nvSpPr>
        <p:spPr>
          <a:xfrm>
            <a:off x="504000" y="1164205"/>
            <a:ext cx="2196000" cy="693113"/>
          </a:xfrm>
          <a:custGeom>
            <a:avLst/>
            <a:gdLst>
              <a:gd name="connsiteX0" fmla="*/ 0 w 2012085"/>
              <a:gd name="connsiteY0" fmla="*/ 115200 h 1152000"/>
              <a:gd name="connsiteX1" fmla="*/ 115200 w 2012085"/>
              <a:gd name="connsiteY1" fmla="*/ 0 h 1152000"/>
              <a:gd name="connsiteX2" fmla="*/ 1896885 w 2012085"/>
              <a:gd name="connsiteY2" fmla="*/ 0 h 1152000"/>
              <a:gd name="connsiteX3" fmla="*/ 2012085 w 2012085"/>
              <a:gd name="connsiteY3" fmla="*/ 115200 h 1152000"/>
              <a:gd name="connsiteX4" fmla="*/ 2012085 w 2012085"/>
              <a:gd name="connsiteY4" fmla="*/ 1036800 h 1152000"/>
              <a:gd name="connsiteX5" fmla="*/ 1896885 w 2012085"/>
              <a:gd name="connsiteY5" fmla="*/ 1152000 h 1152000"/>
              <a:gd name="connsiteX6" fmla="*/ 115200 w 2012085"/>
              <a:gd name="connsiteY6" fmla="*/ 1152000 h 1152000"/>
              <a:gd name="connsiteX7" fmla="*/ 0 w 2012085"/>
              <a:gd name="connsiteY7" fmla="*/ 1036800 h 1152000"/>
              <a:gd name="connsiteX8" fmla="*/ 0 w 2012085"/>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52000">
                <a:moveTo>
                  <a:pt x="0" y="115200"/>
                </a:moveTo>
                <a:cubicBezTo>
                  <a:pt x="0" y="51577"/>
                  <a:pt x="51577" y="0"/>
                  <a:pt x="115200" y="0"/>
                </a:cubicBezTo>
                <a:lnTo>
                  <a:pt x="1896885" y="0"/>
                </a:lnTo>
                <a:cubicBezTo>
                  <a:pt x="1960508" y="0"/>
                  <a:pt x="2012085" y="51577"/>
                  <a:pt x="2012085" y="115200"/>
                </a:cubicBezTo>
                <a:lnTo>
                  <a:pt x="2012085" y="1036800"/>
                </a:lnTo>
                <a:cubicBezTo>
                  <a:pt x="2012085" y="1100423"/>
                  <a:pt x="1960508" y="1152000"/>
                  <a:pt x="1896885"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36000" rIns="72000" bIns="36000" numCol="1" spcCol="1270" anchor="ctr" anchorCtr="0">
            <a:noAutofit/>
          </a:bodyPr>
          <a:lstStyle/>
          <a:p>
            <a:pPr marL="0" marR="0" lvl="1" indent="0" algn="l" defTabSz="889000" rtl="0" eaLnBrk="1" fontAlgn="auto" latinLnBrk="0" hangingPunct="1">
              <a:lnSpc>
                <a:spcPct val="90000"/>
              </a:lnSpc>
              <a:spcBef>
                <a:spcPct val="0"/>
              </a:spcBef>
              <a:spcAft>
                <a:spcPct val="15000"/>
              </a:spcAft>
              <a:buClrTx/>
              <a:buSzTx/>
              <a:buFontTx/>
              <a:buNone/>
              <a:tabLst/>
              <a:defRPr/>
            </a:pPr>
            <a:r>
              <a:rPr kumimoji="0" lang="en-US" sz="1100" b="1"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O1.</a:t>
            </a: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Training workshops on just energy transitions delivered to senior government officials</a:t>
            </a:r>
          </a:p>
        </p:txBody>
      </p:sp>
      <p:sp>
        <p:nvSpPr>
          <p:cNvPr id="31" name="Freeform: Shape 30">
            <a:extLst>
              <a:ext uri="{FF2B5EF4-FFF2-40B4-BE49-F238E27FC236}">
                <a16:creationId xmlns:a16="http://schemas.microsoft.com/office/drawing/2014/main" id="{DEC1DC50-9551-C862-9667-4236FD42255A}"/>
              </a:ext>
            </a:extLst>
          </p:cNvPr>
          <p:cNvSpPr/>
          <p:nvPr/>
        </p:nvSpPr>
        <p:spPr>
          <a:xfrm>
            <a:off x="2372452" y="522041"/>
            <a:ext cx="627316" cy="500951"/>
          </a:xfrm>
          <a:custGeom>
            <a:avLst/>
            <a:gdLst>
              <a:gd name="connsiteX0" fmla="*/ 0 w 646652"/>
              <a:gd name="connsiteY0" fmla="*/ 100190 h 500951"/>
              <a:gd name="connsiteX1" fmla="*/ 396177 w 646652"/>
              <a:gd name="connsiteY1" fmla="*/ 100190 h 500951"/>
              <a:gd name="connsiteX2" fmla="*/ 396177 w 646652"/>
              <a:gd name="connsiteY2" fmla="*/ 0 h 500951"/>
              <a:gd name="connsiteX3" fmla="*/ 646652 w 646652"/>
              <a:gd name="connsiteY3" fmla="*/ 250476 h 500951"/>
              <a:gd name="connsiteX4" fmla="*/ 396177 w 646652"/>
              <a:gd name="connsiteY4" fmla="*/ 500951 h 500951"/>
              <a:gd name="connsiteX5" fmla="*/ 396177 w 646652"/>
              <a:gd name="connsiteY5" fmla="*/ 400761 h 500951"/>
              <a:gd name="connsiteX6" fmla="*/ 0 w 646652"/>
              <a:gd name="connsiteY6" fmla="*/ 400761 h 500951"/>
              <a:gd name="connsiteX7" fmla="*/ 0 w 646652"/>
              <a:gd name="connsiteY7" fmla="*/ 100190 h 50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652" h="500951">
                <a:moveTo>
                  <a:pt x="0" y="100190"/>
                </a:moveTo>
                <a:lnTo>
                  <a:pt x="396177" y="100190"/>
                </a:lnTo>
                <a:lnTo>
                  <a:pt x="396177" y="0"/>
                </a:lnTo>
                <a:lnTo>
                  <a:pt x="646652" y="250476"/>
                </a:lnTo>
                <a:lnTo>
                  <a:pt x="396177" y="500951"/>
                </a:lnTo>
                <a:lnTo>
                  <a:pt x="396177" y="400761"/>
                </a:lnTo>
                <a:lnTo>
                  <a:pt x="0" y="400761"/>
                </a:lnTo>
                <a:lnTo>
                  <a:pt x="0" y="10019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00190" rIns="150285" bIns="10019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uli"/>
              <a:ea typeface="+mn-ea"/>
              <a:cs typeface="+mn-cs"/>
            </a:endParaRPr>
          </a:p>
        </p:txBody>
      </p:sp>
      <p:sp>
        <p:nvSpPr>
          <p:cNvPr id="32" name="Freeform: Shape 31">
            <a:extLst>
              <a:ext uri="{FF2B5EF4-FFF2-40B4-BE49-F238E27FC236}">
                <a16:creationId xmlns:a16="http://schemas.microsoft.com/office/drawing/2014/main" id="{5742E5B5-1217-90D6-6AE1-B3C3D443AA84}"/>
              </a:ext>
            </a:extLst>
          </p:cNvPr>
          <p:cNvSpPr/>
          <p:nvPr/>
        </p:nvSpPr>
        <p:spPr>
          <a:xfrm>
            <a:off x="3260164" y="380826"/>
            <a:ext cx="1951920" cy="1175071"/>
          </a:xfrm>
          <a:custGeom>
            <a:avLst/>
            <a:gdLst>
              <a:gd name="connsiteX0" fmla="*/ 0 w 2012085"/>
              <a:gd name="connsiteY0" fmla="*/ 117507 h 1175071"/>
              <a:gd name="connsiteX1" fmla="*/ 117507 w 2012085"/>
              <a:gd name="connsiteY1" fmla="*/ 0 h 1175071"/>
              <a:gd name="connsiteX2" fmla="*/ 1894578 w 2012085"/>
              <a:gd name="connsiteY2" fmla="*/ 0 h 1175071"/>
              <a:gd name="connsiteX3" fmla="*/ 2012085 w 2012085"/>
              <a:gd name="connsiteY3" fmla="*/ 117507 h 1175071"/>
              <a:gd name="connsiteX4" fmla="*/ 2012085 w 2012085"/>
              <a:gd name="connsiteY4" fmla="*/ 1057564 h 1175071"/>
              <a:gd name="connsiteX5" fmla="*/ 1894578 w 2012085"/>
              <a:gd name="connsiteY5" fmla="*/ 1175071 h 1175071"/>
              <a:gd name="connsiteX6" fmla="*/ 117507 w 2012085"/>
              <a:gd name="connsiteY6" fmla="*/ 1175071 h 1175071"/>
              <a:gd name="connsiteX7" fmla="*/ 0 w 2012085"/>
              <a:gd name="connsiteY7" fmla="*/ 1057564 h 1175071"/>
              <a:gd name="connsiteX8" fmla="*/ 0 w 2012085"/>
              <a:gd name="connsiteY8" fmla="*/ 117507 h 117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75071">
                <a:moveTo>
                  <a:pt x="0" y="117507"/>
                </a:moveTo>
                <a:cubicBezTo>
                  <a:pt x="0" y="52610"/>
                  <a:pt x="52610" y="0"/>
                  <a:pt x="117507" y="0"/>
                </a:cubicBezTo>
                <a:lnTo>
                  <a:pt x="1894578" y="0"/>
                </a:lnTo>
                <a:cubicBezTo>
                  <a:pt x="1959475" y="0"/>
                  <a:pt x="2012085" y="52610"/>
                  <a:pt x="2012085" y="117507"/>
                </a:cubicBezTo>
                <a:lnTo>
                  <a:pt x="2012085" y="1057564"/>
                </a:lnTo>
                <a:cubicBezTo>
                  <a:pt x="2012085" y="1122461"/>
                  <a:pt x="1959475" y="1175071"/>
                  <a:pt x="1894578" y="1175071"/>
                </a:cubicBezTo>
                <a:lnTo>
                  <a:pt x="117507" y="1175071"/>
                </a:lnTo>
                <a:cubicBezTo>
                  <a:pt x="52610" y="1175071"/>
                  <a:pt x="0" y="1122461"/>
                  <a:pt x="0" y="1057564"/>
                </a:cubicBezTo>
                <a:lnTo>
                  <a:pt x="0" y="1175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142240" rIns="142240" bIns="467891" numCol="1" spcCol="1270" anchor="t"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a:ln>
                  <a:noFill/>
                </a:ln>
                <a:solidFill>
                  <a:prstClr val="white"/>
                </a:solidFill>
                <a:effectLst/>
                <a:uLnTx/>
                <a:uFillTx/>
                <a:latin typeface="Muli"/>
                <a:ea typeface="+mn-ea"/>
                <a:cs typeface="+mn-cs"/>
              </a:rPr>
              <a:t>Intermediate Outcomes</a:t>
            </a:r>
          </a:p>
        </p:txBody>
      </p:sp>
      <p:sp>
        <p:nvSpPr>
          <p:cNvPr id="34" name="Freeform: Shape 33">
            <a:extLst>
              <a:ext uri="{FF2B5EF4-FFF2-40B4-BE49-F238E27FC236}">
                <a16:creationId xmlns:a16="http://schemas.microsoft.com/office/drawing/2014/main" id="{A23EA688-FEA3-3826-83AD-10077B78F38A}"/>
              </a:ext>
            </a:extLst>
          </p:cNvPr>
          <p:cNvSpPr/>
          <p:nvPr/>
        </p:nvSpPr>
        <p:spPr>
          <a:xfrm rot="21567219">
            <a:off x="5507976" y="506455"/>
            <a:ext cx="627345" cy="500951"/>
          </a:xfrm>
          <a:custGeom>
            <a:avLst/>
            <a:gdLst>
              <a:gd name="connsiteX0" fmla="*/ 0 w 646682"/>
              <a:gd name="connsiteY0" fmla="*/ 100190 h 500951"/>
              <a:gd name="connsiteX1" fmla="*/ 396207 w 646682"/>
              <a:gd name="connsiteY1" fmla="*/ 100190 h 500951"/>
              <a:gd name="connsiteX2" fmla="*/ 396207 w 646682"/>
              <a:gd name="connsiteY2" fmla="*/ 0 h 500951"/>
              <a:gd name="connsiteX3" fmla="*/ 646682 w 646682"/>
              <a:gd name="connsiteY3" fmla="*/ 250476 h 500951"/>
              <a:gd name="connsiteX4" fmla="*/ 396207 w 646682"/>
              <a:gd name="connsiteY4" fmla="*/ 500951 h 500951"/>
              <a:gd name="connsiteX5" fmla="*/ 396207 w 646682"/>
              <a:gd name="connsiteY5" fmla="*/ 400761 h 500951"/>
              <a:gd name="connsiteX6" fmla="*/ 0 w 646682"/>
              <a:gd name="connsiteY6" fmla="*/ 400761 h 500951"/>
              <a:gd name="connsiteX7" fmla="*/ 0 w 646682"/>
              <a:gd name="connsiteY7" fmla="*/ 100190 h 50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682" h="500951">
                <a:moveTo>
                  <a:pt x="0" y="100190"/>
                </a:moveTo>
                <a:lnTo>
                  <a:pt x="396207" y="100190"/>
                </a:lnTo>
                <a:lnTo>
                  <a:pt x="396207" y="0"/>
                </a:lnTo>
                <a:lnTo>
                  <a:pt x="646682" y="250476"/>
                </a:lnTo>
                <a:lnTo>
                  <a:pt x="396207" y="500951"/>
                </a:lnTo>
                <a:lnTo>
                  <a:pt x="396207" y="400761"/>
                </a:lnTo>
                <a:lnTo>
                  <a:pt x="0" y="400761"/>
                </a:lnTo>
                <a:lnTo>
                  <a:pt x="0" y="10019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00190" rIns="150285" bIns="100189"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uli"/>
              <a:ea typeface="+mn-ea"/>
              <a:cs typeface="+mn-cs"/>
            </a:endParaRPr>
          </a:p>
        </p:txBody>
      </p:sp>
      <p:sp>
        <p:nvSpPr>
          <p:cNvPr id="35" name="Freeform: Shape 34">
            <a:extLst>
              <a:ext uri="{FF2B5EF4-FFF2-40B4-BE49-F238E27FC236}">
                <a16:creationId xmlns:a16="http://schemas.microsoft.com/office/drawing/2014/main" id="{478CF5A9-F92E-AE2B-A044-370DCD6B5259}"/>
              </a:ext>
            </a:extLst>
          </p:cNvPr>
          <p:cNvSpPr/>
          <p:nvPr/>
        </p:nvSpPr>
        <p:spPr>
          <a:xfrm>
            <a:off x="6395703" y="350004"/>
            <a:ext cx="1951920" cy="1175071"/>
          </a:xfrm>
          <a:custGeom>
            <a:avLst/>
            <a:gdLst>
              <a:gd name="connsiteX0" fmla="*/ 0 w 2012085"/>
              <a:gd name="connsiteY0" fmla="*/ 117507 h 1175071"/>
              <a:gd name="connsiteX1" fmla="*/ 117507 w 2012085"/>
              <a:gd name="connsiteY1" fmla="*/ 0 h 1175071"/>
              <a:gd name="connsiteX2" fmla="*/ 1894578 w 2012085"/>
              <a:gd name="connsiteY2" fmla="*/ 0 h 1175071"/>
              <a:gd name="connsiteX3" fmla="*/ 2012085 w 2012085"/>
              <a:gd name="connsiteY3" fmla="*/ 117507 h 1175071"/>
              <a:gd name="connsiteX4" fmla="*/ 2012085 w 2012085"/>
              <a:gd name="connsiteY4" fmla="*/ 1057564 h 1175071"/>
              <a:gd name="connsiteX5" fmla="*/ 1894578 w 2012085"/>
              <a:gd name="connsiteY5" fmla="*/ 1175071 h 1175071"/>
              <a:gd name="connsiteX6" fmla="*/ 117507 w 2012085"/>
              <a:gd name="connsiteY6" fmla="*/ 1175071 h 1175071"/>
              <a:gd name="connsiteX7" fmla="*/ 0 w 2012085"/>
              <a:gd name="connsiteY7" fmla="*/ 1057564 h 1175071"/>
              <a:gd name="connsiteX8" fmla="*/ 0 w 2012085"/>
              <a:gd name="connsiteY8" fmla="*/ 117507 h 117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75071">
                <a:moveTo>
                  <a:pt x="0" y="117507"/>
                </a:moveTo>
                <a:cubicBezTo>
                  <a:pt x="0" y="52610"/>
                  <a:pt x="52610" y="0"/>
                  <a:pt x="117507" y="0"/>
                </a:cubicBezTo>
                <a:lnTo>
                  <a:pt x="1894578" y="0"/>
                </a:lnTo>
                <a:cubicBezTo>
                  <a:pt x="1959475" y="0"/>
                  <a:pt x="2012085" y="52610"/>
                  <a:pt x="2012085" y="117507"/>
                </a:cubicBezTo>
                <a:lnTo>
                  <a:pt x="2012085" y="1057564"/>
                </a:lnTo>
                <a:cubicBezTo>
                  <a:pt x="2012085" y="1122461"/>
                  <a:pt x="1959475" y="1175071"/>
                  <a:pt x="1894578" y="1175071"/>
                </a:cubicBezTo>
                <a:lnTo>
                  <a:pt x="117507" y="1175071"/>
                </a:lnTo>
                <a:cubicBezTo>
                  <a:pt x="52610" y="1175071"/>
                  <a:pt x="0" y="1122461"/>
                  <a:pt x="0" y="1057564"/>
                </a:cubicBezTo>
                <a:lnTo>
                  <a:pt x="0" y="1175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142240" rIns="142240" bIns="467891" numCol="1" spcCol="1270" anchor="t"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a:ln>
                  <a:noFill/>
                </a:ln>
                <a:solidFill>
                  <a:prstClr val="white"/>
                </a:solidFill>
                <a:effectLst/>
                <a:uLnTx/>
                <a:uFillTx/>
                <a:latin typeface="Muli"/>
                <a:ea typeface="+mn-ea"/>
                <a:cs typeface="+mn-cs"/>
              </a:rPr>
              <a:t>Outcomes</a:t>
            </a:r>
          </a:p>
        </p:txBody>
      </p:sp>
      <p:sp>
        <p:nvSpPr>
          <p:cNvPr id="37" name="Arrow: Right 36">
            <a:extLst>
              <a:ext uri="{FF2B5EF4-FFF2-40B4-BE49-F238E27FC236}">
                <a16:creationId xmlns:a16="http://schemas.microsoft.com/office/drawing/2014/main" id="{0B528EFF-34F4-2540-E7D5-35CE52E4908A}"/>
              </a:ext>
            </a:extLst>
          </p:cNvPr>
          <p:cNvSpPr/>
          <p:nvPr/>
        </p:nvSpPr>
        <p:spPr>
          <a:xfrm rot="21567219">
            <a:off x="8629950" y="1310281"/>
            <a:ext cx="1703458" cy="4901863"/>
          </a:xfrm>
          <a:prstGeom prst="rightArrow">
            <a:avLst>
              <a:gd name="adj1" fmla="val 42133"/>
              <a:gd name="adj2" fmla="val 49932"/>
            </a:avLst>
          </a:prstGeom>
          <a:solidFill>
            <a:schemeClr val="bg1">
              <a:lumMod val="8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00190" rIns="150285" bIns="100189"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uli"/>
              <a:ea typeface="+mn-ea"/>
              <a:cs typeface="+mn-cs"/>
            </a:endParaRPr>
          </a:p>
        </p:txBody>
      </p:sp>
      <p:sp>
        <p:nvSpPr>
          <p:cNvPr id="3" name="Freeform: Shape 2">
            <a:extLst>
              <a:ext uri="{FF2B5EF4-FFF2-40B4-BE49-F238E27FC236}">
                <a16:creationId xmlns:a16="http://schemas.microsoft.com/office/drawing/2014/main" id="{D5CEA9E7-28DE-92DA-00B1-7EFCF66ABB7C}"/>
              </a:ext>
            </a:extLst>
          </p:cNvPr>
          <p:cNvSpPr/>
          <p:nvPr/>
        </p:nvSpPr>
        <p:spPr>
          <a:xfrm>
            <a:off x="6784713" y="1164207"/>
            <a:ext cx="2367676" cy="869271"/>
          </a:xfrm>
          <a:custGeom>
            <a:avLst/>
            <a:gdLst>
              <a:gd name="connsiteX0" fmla="*/ 0 w 2012085"/>
              <a:gd name="connsiteY0" fmla="*/ 115200 h 1152000"/>
              <a:gd name="connsiteX1" fmla="*/ 115200 w 2012085"/>
              <a:gd name="connsiteY1" fmla="*/ 0 h 1152000"/>
              <a:gd name="connsiteX2" fmla="*/ 1896885 w 2012085"/>
              <a:gd name="connsiteY2" fmla="*/ 0 h 1152000"/>
              <a:gd name="connsiteX3" fmla="*/ 2012085 w 2012085"/>
              <a:gd name="connsiteY3" fmla="*/ 115200 h 1152000"/>
              <a:gd name="connsiteX4" fmla="*/ 2012085 w 2012085"/>
              <a:gd name="connsiteY4" fmla="*/ 1036800 h 1152000"/>
              <a:gd name="connsiteX5" fmla="*/ 1896885 w 2012085"/>
              <a:gd name="connsiteY5" fmla="*/ 1152000 h 1152000"/>
              <a:gd name="connsiteX6" fmla="*/ 115200 w 2012085"/>
              <a:gd name="connsiteY6" fmla="*/ 1152000 h 1152000"/>
              <a:gd name="connsiteX7" fmla="*/ 0 w 2012085"/>
              <a:gd name="connsiteY7" fmla="*/ 1036800 h 1152000"/>
              <a:gd name="connsiteX8" fmla="*/ 0 w 2012085"/>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52000">
                <a:moveTo>
                  <a:pt x="0" y="115200"/>
                </a:moveTo>
                <a:cubicBezTo>
                  <a:pt x="0" y="51577"/>
                  <a:pt x="51577" y="0"/>
                  <a:pt x="115200" y="0"/>
                </a:cubicBezTo>
                <a:lnTo>
                  <a:pt x="1896885" y="0"/>
                </a:lnTo>
                <a:cubicBezTo>
                  <a:pt x="1960508" y="0"/>
                  <a:pt x="2012085" y="51577"/>
                  <a:pt x="2012085" y="115200"/>
                </a:cubicBezTo>
                <a:lnTo>
                  <a:pt x="2012085" y="1036800"/>
                </a:lnTo>
                <a:cubicBezTo>
                  <a:pt x="2012085" y="1100423"/>
                  <a:pt x="1960508" y="1152000"/>
                  <a:pt x="1896885"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981" tIns="175981" rIns="175981" bIns="175981" numCol="1" spcCol="1270" anchor="ctr" anchorCtr="0">
            <a:noAutofit/>
          </a:bodyPr>
          <a:lstStyle/>
          <a:p>
            <a:pPr marL="0" marR="0" lvl="1" indent="0" algn="l" defTabSz="889000" rtl="0" eaLnBrk="1" fontAlgn="auto" latinLnBrk="0" hangingPunct="1">
              <a:lnSpc>
                <a:spcPct val="90000"/>
              </a:lnSpc>
              <a:spcBef>
                <a:spcPct val="0"/>
              </a:spcBef>
              <a:spcAft>
                <a:spcPct val="15000"/>
              </a:spcAft>
              <a:buClrTx/>
              <a:buSzTx/>
              <a:buFontTx/>
              <a:buNone/>
              <a:tabLst/>
              <a:defRPr/>
            </a:pP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Improved government capacity to implement a just transition</a:t>
            </a:r>
          </a:p>
        </p:txBody>
      </p:sp>
      <p:sp>
        <p:nvSpPr>
          <p:cNvPr id="4" name="Freeform: Shape 3">
            <a:extLst>
              <a:ext uri="{FF2B5EF4-FFF2-40B4-BE49-F238E27FC236}">
                <a16:creationId xmlns:a16="http://schemas.microsoft.com/office/drawing/2014/main" id="{A056B00D-01FA-7FF6-8D34-FE1512FD63FE}"/>
              </a:ext>
            </a:extLst>
          </p:cNvPr>
          <p:cNvSpPr/>
          <p:nvPr/>
        </p:nvSpPr>
        <p:spPr>
          <a:xfrm>
            <a:off x="514841" y="1978037"/>
            <a:ext cx="2214098" cy="693113"/>
          </a:xfrm>
          <a:custGeom>
            <a:avLst/>
            <a:gdLst>
              <a:gd name="connsiteX0" fmla="*/ 0 w 2012085"/>
              <a:gd name="connsiteY0" fmla="*/ 115200 h 1152000"/>
              <a:gd name="connsiteX1" fmla="*/ 115200 w 2012085"/>
              <a:gd name="connsiteY1" fmla="*/ 0 h 1152000"/>
              <a:gd name="connsiteX2" fmla="*/ 1896885 w 2012085"/>
              <a:gd name="connsiteY2" fmla="*/ 0 h 1152000"/>
              <a:gd name="connsiteX3" fmla="*/ 2012085 w 2012085"/>
              <a:gd name="connsiteY3" fmla="*/ 115200 h 1152000"/>
              <a:gd name="connsiteX4" fmla="*/ 2012085 w 2012085"/>
              <a:gd name="connsiteY4" fmla="*/ 1036800 h 1152000"/>
              <a:gd name="connsiteX5" fmla="*/ 1896885 w 2012085"/>
              <a:gd name="connsiteY5" fmla="*/ 1152000 h 1152000"/>
              <a:gd name="connsiteX6" fmla="*/ 115200 w 2012085"/>
              <a:gd name="connsiteY6" fmla="*/ 1152000 h 1152000"/>
              <a:gd name="connsiteX7" fmla="*/ 0 w 2012085"/>
              <a:gd name="connsiteY7" fmla="*/ 1036800 h 1152000"/>
              <a:gd name="connsiteX8" fmla="*/ 0 w 2012085"/>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52000">
                <a:moveTo>
                  <a:pt x="0" y="115200"/>
                </a:moveTo>
                <a:cubicBezTo>
                  <a:pt x="0" y="51577"/>
                  <a:pt x="51577" y="0"/>
                  <a:pt x="115200" y="0"/>
                </a:cubicBezTo>
                <a:lnTo>
                  <a:pt x="1896885" y="0"/>
                </a:lnTo>
                <a:cubicBezTo>
                  <a:pt x="1960508" y="0"/>
                  <a:pt x="2012085" y="51577"/>
                  <a:pt x="2012085" y="115200"/>
                </a:cubicBezTo>
                <a:lnTo>
                  <a:pt x="2012085" y="1036800"/>
                </a:lnTo>
                <a:cubicBezTo>
                  <a:pt x="2012085" y="1100423"/>
                  <a:pt x="1960508" y="1152000"/>
                  <a:pt x="1896885"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36000" rIns="72000" bIns="36000" numCol="1" spcCol="1270" anchor="ctr" anchorCtr="0">
            <a:noAutofit/>
          </a:bodyPr>
          <a:lstStyle/>
          <a:p>
            <a:pPr marL="0" marR="0" lvl="1" indent="0" algn="l" defTabSz="889000" rtl="0" eaLnBrk="1" fontAlgn="auto" latinLnBrk="0" hangingPunct="1">
              <a:lnSpc>
                <a:spcPct val="90000"/>
              </a:lnSpc>
              <a:spcBef>
                <a:spcPct val="0"/>
              </a:spcBef>
              <a:spcAft>
                <a:spcPct val="15000"/>
              </a:spcAft>
              <a:buClrTx/>
              <a:buSzTx/>
              <a:buFontTx/>
              <a:buNone/>
              <a:tabLst/>
              <a:defRPr/>
            </a:pPr>
            <a:r>
              <a:rPr kumimoji="0" lang="en-US" sz="1100" b="1"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O2.1. </a:t>
            </a: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Just Energy Transition policy briefs presented to key national ministries</a:t>
            </a:r>
          </a:p>
        </p:txBody>
      </p:sp>
      <p:sp>
        <p:nvSpPr>
          <p:cNvPr id="7" name="Freeform: Shape 6">
            <a:extLst>
              <a:ext uri="{FF2B5EF4-FFF2-40B4-BE49-F238E27FC236}">
                <a16:creationId xmlns:a16="http://schemas.microsoft.com/office/drawing/2014/main" id="{6D3A987E-4C0D-0EDC-8C1F-BC4A974E00D8}"/>
              </a:ext>
            </a:extLst>
          </p:cNvPr>
          <p:cNvSpPr/>
          <p:nvPr/>
        </p:nvSpPr>
        <p:spPr>
          <a:xfrm>
            <a:off x="6784713" y="2109177"/>
            <a:ext cx="2367676" cy="1247881"/>
          </a:xfrm>
          <a:custGeom>
            <a:avLst/>
            <a:gdLst>
              <a:gd name="connsiteX0" fmla="*/ 0 w 2012085"/>
              <a:gd name="connsiteY0" fmla="*/ 115200 h 1152000"/>
              <a:gd name="connsiteX1" fmla="*/ 115200 w 2012085"/>
              <a:gd name="connsiteY1" fmla="*/ 0 h 1152000"/>
              <a:gd name="connsiteX2" fmla="*/ 1896885 w 2012085"/>
              <a:gd name="connsiteY2" fmla="*/ 0 h 1152000"/>
              <a:gd name="connsiteX3" fmla="*/ 2012085 w 2012085"/>
              <a:gd name="connsiteY3" fmla="*/ 115200 h 1152000"/>
              <a:gd name="connsiteX4" fmla="*/ 2012085 w 2012085"/>
              <a:gd name="connsiteY4" fmla="*/ 1036800 h 1152000"/>
              <a:gd name="connsiteX5" fmla="*/ 1896885 w 2012085"/>
              <a:gd name="connsiteY5" fmla="*/ 1152000 h 1152000"/>
              <a:gd name="connsiteX6" fmla="*/ 115200 w 2012085"/>
              <a:gd name="connsiteY6" fmla="*/ 1152000 h 1152000"/>
              <a:gd name="connsiteX7" fmla="*/ 0 w 2012085"/>
              <a:gd name="connsiteY7" fmla="*/ 1036800 h 1152000"/>
              <a:gd name="connsiteX8" fmla="*/ 0 w 2012085"/>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52000">
                <a:moveTo>
                  <a:pt x="0" y="115200"/>
                </a:moveTo>
                <a:cubicBezTo>
                  <a:pt x="0" y="51577"/>
                  <a:pt x="51577" y="0"/>
                  <a:pt x="115200" y="0"/>
                </a:cubicBezTo>
                <a:lnTo>
                  <a:pt x="1896885" y="0"/>
                </a:lnTo>
                <a:cubicBezTo>
                  <a:pt x="1960508" y="0"/>
                  <a:pt x="2012085" y="51577"/>
                  <a:pt x="2012085" y="115200"/>
                </a:cubicBezTo>
                <a:lnTo>
                  <a:pt x="2012085" y="1036800"/>
                </a:lnTo>
                <a:cubicBezTo>
                  <a:pt x="2012085" y="1100423"/>
                  <a:pt x="1960508" y="1152000"/>
                  <a:pt x="1896885"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981" tIns="175981" rIns="175981" bIns="175981" numCol="1" spcCol="1270" anchor="ctr" anchorCtr="0">
            <a:noAutofit/>
          </a:bodyPr>
          <a:lstStyle/>
          <a:p>
            <a:pPr marL="0" marR="0" lvl="1" indent="0" algn="l" defTabSz="889000" rtl="0" eaLnBrk="1" fontAlgn="auto" latinLnBrk="0" hangingPunct="1">
              <a:lnSpc>
                <a:spcPct val="90000"/>
              </a:lnSpc>
              <a:spcBef>
                <a:spcPct val="0"/>
              </a:spcBef>
              <a:spcAft>
                <a:spcPct val="15000"/>
              </a:spcAft>
              <a:buClrTx/>
              <a:buSzTx/>
              <a:buFontTx/>
              <a:buNone/>
              <a:tabLst/>
              <a:defRPr/>
            </a:pP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National government invests in just transition recommendations and integrates them in their 5-year strategy</a:t>
            </a:r>
          </a:p>
        </p:txBody>
      </p:sp>
      <p:sp>
        <p:nvSpPr>
          <p:cNvPr id="8" name="Freeform: Shape 7">
            <a:extLst>
              <a:ext uri="{FF2B5EF4-FFF2-40B4-BE49-F238E27FC236}">
                <a16:creationId xmlns:a16="http://schemas.microsoft.com/office/drawing/2014/main" id="{FC583519-F76D-F0EE-120A-951E211BABC4}"/>
              </a:ext>
            </a:extLst>
          </p:cNvPr>
          <p:cNvSpPr/>
          <p:nvPr/>
        </p:nvSpPr>
        <p:spPr>
          <a:xfrm>
            <a:off x="514259" y="2791869"/>
            <a:ext cx="2196000" cy="693113"/>
          </a:xfrm>
          <a:custGeom>
            <a:avLst/>
            <a:gdLst>
              <a:gd name="connsiteX0" fmla="*/ 0 w 2012085"/>
              <a:gd name="connsiteY0" fmla="*/ 115200 h 1152000"/>
              <a:gd name="connsiteX1" fmla="*/ 115200 w 2012085"/>
              <a:gd name="connsiteY1" fmla="*/ 0 h 1152000"/>
              <a:gd name="connsiteX2" fmla="*/ 1896885 w 2012085"/>
              <a:gd name="connsiteY2" fmla="*/ 0 h 1152000"/>
              <a:gd name="connsiteX3" fmla="*/ 2012085 w 2012085"/>
              <a:gd name="connsiteY3" fmla="*/ 115200 h 1152000"/>
              <a:gd name="connsiteX4" fmla="*/ 2012085 w 2012085"/>
              <a:gd name="connsiteY4" fmla="*/ 1036800 h 1152000"/>
              <a:gd name="connsiteX5" fmla="*/ 1896885 w 2012085"/>
              <a:gd name="connsiteY5" fmla="*/ 1152000 h 1152000"/>
              <a:gd name="connsiteX6" fmla="*/ 115200 w 2012085"/>
              <a:gd name="connsiteY6" fmla="*/ 1152000 h 1152000"/>
              <a:gd name="connsiteX7" fmla="*/ 0 w 2012085"/>
              <a:gd name="connsiteY7" fmla="*/ 1036800 h 1152000"/>
              <a:gd name="connsiteX8" fmla="*/ 0 w 2012085"/>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52000">
                <a:moveTo>
                  <a:pt x="0" y="115200"/>
                </a:moveTo>
                <a:cubicBezTo>
                  <a:pt x="0" y="51577"/>
                  <a:pt x="51577" y="0"/>
                  <a:pt x="115200" y="0"/>
                </a:cubicBezTo>
                <a:lnTo>
                  <a:pt x="1896885" y="0"/>
                </a:lnTo>
                <a:cubicBezTo>
                  <a:pt x="1960508" y="0"/>
                  <a:pt x="2012085" y="51577"/>
                  <a:pt x="2012085" y="115200"/>
                </a:cubicBezTo>
                <a:lnTo>
                  <a:pt x="2012085" y="1036800"/>
                </a:lnTo>
                <a:cubicBezTo>
                  <a:pt x="2012085" y="1100423"/>
                  <a:pt x="1960508" y="1152000"/>
                  <a:pt x="1896885"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36000" rIns="72000" bIns="36000" numCol="1" spcCol="1270" anchor="ctr" anchorCtr="0">
            <a:noAutofit/>
          </a:bodyPr>
          <a:lstStyle/>
          <a:p>
            <a:pPr marL="0" marR="0" lvl="1" indent="0" algn="l" defTabSz="889000" rtl="0" eaLnBrk="1" fontAlgn="auto" latinLnBrk="0" hangingPunct="1">
              <a:lnSpc>
                <a:spcPct val="90000"/>
              </a:lnSpc>
              <a:spcBef>
                <a:spcPct val="0"/>
              </a:spcBef>
              <a:spcAft>
                <a:spcPct val="15000"/>
              </a:spcAft>
              <a:buClrTx/>
              <a:buSzTx/>
              <a:buFontTx/>
              <a:buNone/>
              <a:tabLst/>
              <a:defRPr/>
            </a:pPr>
            <a:r>
              <a:rPr kumimoji="0" lang="en-US" sz="1100" b="1"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O2.2. </a:t>
            </a: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Recommendations report on private sector opportunities in nature-based solutions (NBS)</a:t>
            </a:r>
          </a:p>
        </p:txBody>
      </p:sp>
      <p:sp>
        <p:nvSpPr>
          <p:cNvPr id="11" name="Freeform: Shape 10">
            <a:extLst>
              <a:ext uri="{FF2B5EF4-FFF2-40B4-BE49-F238E27FC236}">
                <a16:creationId xmlns:a16="http://schemas.microsoft.com/office/drawing/2014/main" id="{A31EAD84-9816-F301-359D-931D0EB439CC}"/>
              </a:ext>
            </a:extLst>
          </p:cNvPr>
          <p:cNvSpPr/>
          <p:nvPr/>
        </p:nvSpPr>
        <p:spPr>
          <a:xfrm>
            <a:off x="6803072" y="4674080"/>
            <a:ext cx="2349317" cy="959378"/>
          </a:xfrm>
          <a:custGeom>
            <a:avLst/>
            <a:gdLst>
              <a:gd name="connsiteX0" fmla="*/ 0 w 2012085"/>
              <a:gd name="connsiteY0" fmla="*/ 115200 h 1152000"/>
              <a:gd name="connsiteX1" fmla="*/ 115200 w 2012085"/>
              <a:gd name="connsiteY1" fmla="*/ 0 h 1152000"/>
              <a:gd name="connsiteX2" fmla="*/ 1896885 w 2012085"/>
              <a:gd name="connsiteY2" fmla="*/ 0 h 1152000"/>
              <a:gd name="connsiteX3" fmla="*/ 2012085 w 2012085"/>
              <a:gd name="connsiteY3" fmla="*/ 115200 h 1152000"/>
              <a:gd name="connsiteX4" fmla="*/ 2012085 w 2012085"/>
              <a:gd name="connsiteY4" fmla="*/ 1036800 h 1152000"/>
              <a:gd name="connsiteX5" fmla="*/ 1896885 w 2012085"/>
              <a:gd name="connsiteY5" fmla="*/ 1152000 h 1152000"/>
              <a:gd name="connsiteX6" fmla="*/ 115200 w 2012085"/>
              <a:gd name="connsiteY6" fmla="*/ 1152000 h 1152000"/>
              <a:gd name="connsiteX7" fmla="*/ 0 w 2012085"/>
              <a:gd name="connsiteY7" fmla="*/ 1036800 h 1152000"/>
              <a:gd name="connsiteX8" fmla="*/ 0 w 2012085"/>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52000">
                <a:moveTo>
                  <a:pt x="0" y="115200"/>
                </a:moveTo>
                <a:cubicBezTo>
                  <a:pt x="0" y="51577"/>
                  <a:pt x="51577" y="0"/>
                  <a:pt x="115200" y="0"/>
                </a:cubicBezTo>
                <a:lnTo>
                  <a:pt x="1896885" y="0"/>
                </a:lnTo>
                <a:cubicBezTo>
                  <a:pt x="1960508" y="0"/>
                  <a:pt x="2012085" y="51577"/>
                  <a:pt x="2012085" y="115200"/>
                </a:cubicBezTo>
                <a:lnTo>
                  <a:pt x="2012085" y="1036800"/>
                </a:lnTo>
                <a:cubicBezTo>
                  <a:pt x="2012085" y="1100423"/>
                  <a:pt x="1960508" y="1152000"/>
                  <a:pt x="1896885"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981" tIns="175981" rIns="175981" bIns="175981" numCol="1" spcCol="1270" anchor="ctr" anchorCtr="0">
            <a:noAutofit/>
          </a:bodyPr>
          <a:lstStyle/>
          <a:p>
            <a:pPr marL="0" marR="0" lvl="1" indent="0" algn="l" defTabSz="889000" rtl="0" eaLnBrk="1" fontAlgn="auto" latinLnBrk="0" hangingPunct="1">
              <a:lnSpc>
                <a:spcPct val="90000"/>
              </a:lnSpc>
              <a:spcBef>
                <a:spcPct val="0"/>
              </a:spcBef>
              <a:spcAft>
                <a:spcPct val="15000"/>
              </a:spcAft>
              <a:buClrTx/>
              <a:buSzTx/>
              <a:buFontTx/>
              <a:buNone/>
              <a:tabLst/>
              <a:defRPr/>
            </a:pP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Replication of just energy transition principles in other contexts</a:t>
            </a:r>
          </a:p>
        </p:txBody>
      </p:sp>
      <p:sp>
        <p:nvSpPr>
          <p:cNvPr id="12" name="Freeform: Shape 11">
            <a:extLst>
              <a:ext uri="{FF2B5EF4-FFF2-40B4-BE49-F238E27FC236}">
                <a16:creationId xmlns:a16="http://schemas.microsoft.com/office/drawing/2014/main" id="{80B8DD95-1466-62C9-A93C-608DCDBE46ED}"/>
              </a:ext>
            </a:extLst>
          </p:cNvPr>
          <p:cNvSpPr/>
          <p:nvPr/>
        </p:nvSpPr>
        <p:spPr>
          <a:xfrm>
            <a:off x="502135" y="3599278"/>
            <a:ext cx="2196000" cy="693113"/>
          </a:xfrm>
          <a:custGeom>
            <a:avLst/>
            <a:gdLst>
              <a:gd name="connsiteX0" fmla="*/ 0 w 2012085"/>
              <a:gd name="connsiteY0" fmla="*/ 115200 h 1152000"/>
              <a:gd name="connsiteX1" fmla="*/ 115200 w 2012085"/>
              <a:gd name="connsiteY1" fmla="*/ 0 h 1152000"/>
              <a:gd name="connsiteX2" fmla="*/ 1896885 w 2012085"/>
              <a:gd name="connsiteY2" fmla="*/ 0 h 1152000"/>
              <a:gd name="connsiteX3" fmla="*/ 2012085 w 2012085"/>
              <a:gd name="connsiteY3" fmla="*/ 115200 h 1152000"/>
              <a:gd name="connsiteX4" fmla="*/ 2012085 w 2012085"/>
              <a:gd name="connsiteY4" fmla="*/ 1036800 h 1152000"/>
              <a:gd name="connsiteX5" fmla="*/ 1896885 w 2012085"/>
              <a:gd name="connsiteY5" fmla="*/ 1152000 h 1152000"/>
              <a:gd name="connsiteX6" fmla="*/ 115200 w 2012085"/>
              <a:gd name="connsiteY6" fmla="*/ 1152000 h 1152000"/>
              <a:gd name="connsiteX7" fmla="*/ 0 w 2012085"/>
              <a:gd name="connsiteY7" fmla="*/ 1036800 h 1152000"/>
              <a:gd name="connsiteX8" fmla="*/ 0 w 2012085"/>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52000">
                <a:moveTo>
                  <a:pt x="0" y="115200"/>
                </a:moveTo>
                <a:cubicBezTo>
                  <a:pt x="0" y="51577"/>
                  <a:pt x="51577" y="0"/>
                  <a:pt x="115200" y="0"/>
                </a:cubicBezTo>
                <a:lnTo>
                  <a:pt x="1896885" y="0"/>
                </a:lnTo>
                <a:cubicBezTo>
                  <a:pt x="1960508" y="0"/>
                  <a:pt x="2012085" y="51577"/>
                  <a:pt x="2012085" y="115200"/>
                </a:cubicBezTo>
                <a:lnTo>
                  <a:pt x="2012085" y="1036800"/>
                </a:lnTo>
                <a:cubicBezTo>
                  <a:pt x="2012085" y="1100423"/>
                  <a:pt x="1960508" y="1152000"/>
                  <a:pt x="1896885"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36000" rIns="72000" bIns="36000" numCol="1" spcCol="1270" anchor="ctr" anchorCtr="0">
            <a:noAutofit/>
          </a:bodyPr>
          <a:lstStyle/>
          <a:p>
            <a:pPr marL="0" marR="0" lvl="1" indent="0" algn="l" defTabSz="889000" rtl="0" eaLnBrk="1" fontAlgn="auto" latinLnBrk="0" hangingPunct="1">
              <a:lnSpc>
                <a:spcPct val="90000"/>
              </a:lnSpc>
              <a:spcBef>
                <a:spcPct val="0"/>
              </a:spcBef>
              <a:spcAft>
                <a:spcPct val="15000"/>
              </a:spcAft>
              <a:buClrTx/>
              <a:buSzTx/>
              <a:buFontTx/>
              <a:buNone/>
              <a:tabLst/>
              <a:defRPr/>
            </a:pPr>
            <a:r>
              <a:rPr kumimoji="0" lang="en-US" sz="1100" b="1"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O2.3. </a:t>
            </a: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Private</a:t>
            </a:r>
            <a:r>
              <a:rPr kumimoji="0" lang="en-US" sz="1100" b="1"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 </a:t>
            </a: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sector</a:t>
            </a:r>
            <a:r>
              <a:rPr kumimoji="0" lang="en-US" sz="1100" b="1"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 </a:t>
            </a: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financing mechanism developed to support the access of funds for renewable energy solutions</a:t>
            </a:r>
          </a:p>
        </p:txBody>
      </p:sp>
      <p:sp>
        <p:nvSpPr>
          <p:cNvPr id="16" name="Freeform: Shape 15">
            <a:extLst>
              <a:ext uri="{FF2B5EF4-FFF2-40B4-BE49-F238E27FC236}">
                <a16:creationId xmlns:a16="http://schemas.microsoft.com/office/drawing/2014/main" id="{88337C46-D8F2-EEB2-8C06-DE393BD1E1C4}"/>
              </a:ext>
            </a:extLst>
          </p:cNvPr>
          <p:cNvSpPr/>
          <p:nvPr/>
        </p:nvSpPr>
        <p:spPr>
          <a:xfrm>
            <a:off x="504000" y="4401013"/>
            <a:ext cx="2196000" cy="693113"/>
          </a:xfrm>
          <a:custGeom>
            <a:avLst/>
            <a:gdLst>
              <a:gd name="connsiteX0" fmla="*/ 0 w 2012085"/>
              <a:gd name="connsiteY0" fmla="*/ 115200 h 1152000"/>
              <a:gd name="connsiteX1" fmla="*/ 115200 w 2012085"/>
              <a:gd name="connsiteY1" fmla="*/ 0 h 1152000"/>
              <a:gd name="connsiteX2" fmla="*/ 1896885 w 2012085"/>
              <a:gd name="connsiteY2" fmla="*/ 0 h 1152000"/>
              <a:gd name="connsiteX3" fmla="*/ 2012085 w 2012085"/>
              <a:gd name="connsiteY3" fmla="*/ 115200 h 1152000"/>
              <a:gd name="connsiteX4" fmla="*/ 2012085 w 2012085"/>
              <a:gd name="connsiteY4" fmla="*/ 1036800 h 1152000"/>
              <a:gd name="connsiteX5" fmla="*/ 1896885 w 2012085"/>
              <a:gd name="connsiteY5" fmla="*/ 1152000 h 1152000"/>
              <a:gd name="connsiteX6" fmla="*/ 115200 w 2012085"/>
              <a:gd name="connsiteY6" fmla="*/ 1152000 h 1152000"/>
              <a:gd name="connsiteX7" fmla="*/ 0 w 2012085"/>
              <a:gd name="connsiteY7" fmla="*/ 1036800 h 1152000"/>
              <a:gd name="connsiteX8" fmla="*/ 0 w 2012085"/>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52000">
                <a:moveTo>
                  <a:pt x="0" y="115200"/>
                </a:moveTo>
                <a:cubicBezTo>
                  <a:pt x="0" y="51577"/>
                  <a:pt x="51577" y="0"/>
                  <a:pt x="115200" y="0"/>
                </a:cubicBezTo>
                <a:lnTo>
                  <a:pt x="1896885" y="0"/>
                </a:lnTo>
                <a:cubicBezTo>
                  <a:pt x="1960508" y="0"/>
                  <a:pt x="2012085" y="51577"/>
                  <a:pt x="2012085" y="115200"/>
                </a:cubicBezTo>
                <a:lnTo>
                  <a:pt x="2012085" y="1036800"/>
                </a:lnTo>
                <a:cubicBezTo>
                  <a:pt x="2012085" y="1100423"/>
                  <a:pt x="1960508" y="1152000"/>
                  <a:pt x="1896885"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36000" rIns="72000" bIns="36000" numCol="1" spcCol="1270" anchor="ctr" anchorCtr="0">
            <a:noAutofit/>
          </a:bodyPr>
          <a:lstStyle/>
          <a:p>
            <a:pPr marL="0" marR="0" lvl="1" indent="0" algn="l" defTabSz="889000" rtl="0" eaLnBrk="1" fontAlgn="auto" latinLnBrk="0" hangingPunct="1">
              <a:lnSpc>
                <a:spcPct val="90000"/>
              </a:lnSpc>
              <a:spcBef>
                <a:spcPct val="0"/>
              </a:spcBef>
              <a:spcAft>
                <a:spcPct val="15000"/>
              </a:spcAft>
              <a:buClrTx/>
              <a:buSzTx/>
              <a:buFontTx/>
              <a:buNone/>
              <a:tabLst/>
              <a:defRPr/>
            </a:pPr>
            <a:r>
              <a:rPr kumimoji="0" lang="en-US" sz="1100" b="1"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O3.1. </a:t>
            </a: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Research paper on the successful application of just energy transition principles in several different contexts </a:t>
            </a:r>
          </a:p>
        </p:txBody>
      </p:sp>
      <p:cxnSp>
        <p:nvCxnSpPr>
          <p:cNvPr id="68" name="Straight Arrow Connector 67">
            <a:extLst>
              <a:ext uri="{FF2B5EF4-FFF2-40B4-BE49-F238E27FC236}">
                <a16:creationId xmlns:a16="http://schemas.microsoft.com/office/drawing/2014/main" id="{53F0EFC1-9058-833E-C530-C1725DDD6BD2}"/>
              </a:ext>
            </a:extLst>
          </p:cNvPr>
          <p:cNvCxnSpPr>
            <a:cxnSpLocks/>
          </p:cNvCxnSpPr>
          <p:nvPr/>
        </p:nvCxnSpPr>
        <p:spPr>
          <a:xfrm>
            <a:off x="2712750" y="1532967"/>
            <a:ext cx="946585" cy="2158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508DA05D-5C73-8BB0-005E-9A4AF59D2771}"/>
              </a:ext>
            </a:extLst>
          </p:cNvPr>
          <p:cNvCxnSpPr>
            <a:cxnSpLocks/>
          </p:cNvCxnSpPr>
          <p:nvPr/>
        </p:nvCxnSpPr>
        <p:spPr>
          <a:xfrm>
            <a:off x="5905258" y="1503122"/>
            <a:ext cx="897814"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5B5490C3-19BD-1F60-BD7B-81547B41F168}"/>
              </a:ext>
            </a:extLst>
          </p:cNvPr>
          <p:cNvCxnSpPr>
            <a:cxnSpLocks/>
          </p:cNvCxnSpPr>
          <p:nvPr/>
        </p:nvCxnSpPr>
        <p:spPr>
          <a:xfrm>
            <a:off x="2728939" y="3146779"/>
            <a:ext cx="954545" cy="181658"/>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F32E4D20-C1DB-33CD-CE94-0FDF3B149FFA}"/>
              </a:ext>
            </a:extLst>
          </p:cNvPr>
          <p:cNvCxnSpPr>
            <a:cxnSpLocks/>
          </p:cNvCxnSpPr>
          <p:nvPr/>
        </p:nvCxnSpPr>
        <p:spPr>
          <a:xfrm>
            <a:off x="2712750" y="4769775"/>
            <a:ext cx="980855" cy="22693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B238C9C-7470-3638-C96C-A3C85F9E9BED}"/>
              </a:ext>
            </a:extLst>
          </p:cNvPr>
          <p:cNvCxnSpPr>
            <a:cxnSpLocks/>
          </p:cNvCxnSpPr>
          <p:nvPr/>
        </p:nvCxnSpPr>
        <p:spPr>
          <a:xfrm flipV="1">
            <a:off x="5890686" y="6011421"/>
            <a:ext cx="908492" cy="1829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3D9E5D18-3590-DB23-7793-7A352F921896}"/>
              </a:ext>
            </a:extLst>
          </p:cNvPr>
          <p:cNvCxnSpPr>
            <a:cxnSpLocks/>
          </p:cNvCxnSpPr>
          <p:nvPr/>
        </p:nvCxnSpPr>
        <p:spPr>
          <a:xfrm flipV="1">
            <a:off x="2710259" y="5941623"/>
            <a:ext cx="986436" cy="45685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E177CD75-AE21-4D3D-EDD5-96A3D9A6686C}"/>
              </a:ext>
            </a:extLst>
          </p:cNvPr>
          <p:cNvCxnSpPr>
            <a:cxnSpLocks/>
          </p:cNvCxnSpPr>
          <p:nvPr/>
        </p:nvCxnSpPr>
        <p:spPr>
          <a:xfrm flipV="1">
            <a:off x="2710259" y="5267362"/>
            <a:ext cx="973225" cy="302928"/>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C6A4FC94-F70E-712B-2AD1-EB2B0D1ADC5C}"/>
              </a:ext>
            </a:extLst>
          </p:cNvPr>
          <p:cNvCxnSpPr>
            <a:cxnSpLocks/>
          </p:cNvCxnSpPr>
          <p:nvPr/>
        </p:nvCxnSpPr>
        <p:spPr>
          <a:xfrm>
            <a:off x="2710259" y="3910850"/>
            <a:ext cx="983346" cy="34251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DB7C1C39-8D9D-EC1C-04A7-66DEF2B66EE7}"/>
              </a:ext>
            </a:extLst>
          </p:cNvPr>
          <p:cNvCxnSpPr>
            <a:cxnSpLocks/>
          </p:cNvCxnSpPr>
          <p:nvPr/>
        </p:nvCxnSpPr>
        <p:spPr>
          <a:xfrm>
            <a:off x="2745111" y="2367273"/>
            <a:ext cx="938955" cy="762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C8A39CDD-BE1E-7E31-6ECB-9F930B69E205}"/>
              </a:ext>
            </a:extLst>
          </p:cNvPr>
          <p:cNvCxnSpPr>
            <a:cxnSpLocks/>
          </p:cNvCxnSpPr>
          <p:nvPr/>
        </p:nvCxnSpPr>
        <p:spPr>
          <a:xfrm flipV="1">
            <a:off x="5897520" y="3999657"/>
            <a:ext cx="908492" cy="207288"/>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DC66E831-7B78-904A-7475-3DBFE7E47448}"/>
              </a:ext>
            </a:extLst>
          </p:cNvPr>
          <p:cNvSpPr/>
          <p:nvPr/>
        </p:nvSpPr>
        <p:spPr>
          <a:xfrm>
            <a:off x="3696695" y="1164205"/>
            <a:ext cx="2196000" cy="737524"/>
          </a:xfrm>
          <a:custGeom>
            <a:avLst/>
            <a:gdLst>
              <a:gd name="connsiteX0" fmla="*/ 0 w 2012085"/>
              <a:gd name="connsiteY0" fmla="*/ 115200 h 1152000"/>
              <a:gd name="connsiteX1" fmla="*/ 115200 w 2012085"/>
              <a:gd name="connsiteY1" fmla="*/ 0 h 1152000"/>
              <a:gd name="connsiteX2" fmla="*/ 1896885 w 2012085"/>
              <a:gd name="connsiteY2" fmla="*/ 0 h 1152000"/>
              <a:gd name="connsiteX3" fmla="*/ 2012085 w 2012085"/>
              <a:gd name="connsiteY3" fmla="*/ 115200 h 1152000"/>
              <a:gd name="connsiteX4" fmla="*/ 2012085 w 2012085"/>
              <a:gd name="connsiteY4" fmla="*/ 1036800 h 1152000"/>
              <a:gd name="connsiteX5" fmla="*/ 1896885 w 2012085"/>
              <a:gd name="connsiteY5" fmla="*/ 1152000 h 1152000"/>
              <a:gd name="connsiteX6" fmla="*/ 115200 w 2012085"/>
              <a:gd name="connsiteY6" fmla="*/ 1152000 h 1152000"/>
              <a:gd name="connsiteX7" fmla="*/ 0 w 2012085"/>
              <a:gd name="connsiteY7" fmla="*/ 1036800 h 1152000"/>
              <a:gd name="connsiteX8" fmla="*/ 0 w 2012085"/>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52000">
                <a:moveTo>
                  <a:pt x="0" y="115200"/>
                </a:moveTo>
                <a:cubicBezTo>
                  <a:pt x="0" y="51577"/>
                  <a:pt x="51577" y="0"/>
                  <a:pt x="115200" y="0"/>
                </a:cubicBezTo>
                <a:lnTo>
                  <a:pt x="1896885" y="0"/>
                </a:lnTo>
                <a:cubicBezTo>
                  <a:pt x="1960508" y="0"/>
                  <a:pt x="2012085" y="51577"/>
                  <a:pt x="2012085" y="115200"/>
                </a:cubicBezTo>
                <a:lnTo>
                  <a:pt x="2012085" y="1036800"/>
                </a:lnTo>
                <a:cubicBezTo>
                  <a:pt x="2012085" y="1100423"/>
                  <a:pt x="1960508" y="1152000"/>
                  <a:pt x="1896885"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36000" rIns="72000" bIns="36000" numCol="1" spcCol="1270" anchor="ctr" anchorCtr="0">
            <a:noAutofit/>
          </a:bodyPr>
          <a:lstStyle/>
          <a:p>
            <a:pPr marL="0" marR="0" lvl="1" indent="0" algn="l" defTabSz="889000" rtl="0" eaLnBrk="1" fontAlgn="auto" latinLnBrk="0" hangingPunct="1">
              <a:lnSpc>
                <a:spcPct val="90000"/>
              </a:lnSpc>
              <a:spcBef>
                <a:spcPct val="0"/>
              </a:spcBef>
              <a:spcAft>
                <a:spcPct val="15000"/>
              </a:spcAft>
              <a:buClrTx/>
              <a:buSzTx/>
              <a:buFontTx/>
              <a:buNone/>
              <a:tabLst/>
              <a:defRPr/>
            </a:pP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Senior government officials use the knowledge gained from training and briefs in their decision-making</a:t>
            </a:r>
          </a:p>
        </p:txBody>
      </p:sp>
      <p:sp>
        <p:nvSpPr>
          <p:cNvPr id="18" name="Freeform: Shape 17">
            <a:extLst>
              <a:ext uri="{FF2B5EF4-FFF2-40B4-BE49-F238E27FC236}">
                <a16:creationId xmlns:a16="http://schemas.microsoft.com/office/drawing/2014/main" id="{C36DEFCD-7275-F9F7-CF14-D9782F1986DA}"/>
              </a:ext>
            </a:extLst>
          </p:cNvPr>
          <p:cNvSpPr/>
          <p:nvPr/>
        </p:nvSpPr>
        <p:spPr>
          <a:xfrm>
            <a:off x="3696695" y="2061940"/>
            <a:ext cx="2196000" cy="737524"/>
          </a:xfrm>
          <a:custGeom>
            <a:avLst/>
            <a:gdLst>
              <a:gd name="connsiteX0" fmla="*/ 0 w 2012085"/>
              <a:gd name="connsiteY0" fmla="*/ 115200 h 1152000"/>
              <a:gd name="connsiteX1" fmla="*/ 115200 w 2012085"/>
              <a:gd name="connsiteY1" fmla="*/ 0 h 1152000"/>
              <a:gd name="connsiteX2" fmla="*/ 1896885 w 2012085"/>
              <a:gd name="connsiteY2" fmla="*/ 0 h 1152000"/>
              <a:gd name="connsiteX3" fmla="*/ 2012085 w 2012085"/>
              <a:gd name="connsiteY3" fmla="*/ 115200 h 1152000"/>
              <a:gd name="connsiteX4" fmla="*/ 2012085 w 2012085"/>
              <a:gd name="connsiteY4" fmla="*/ 1036800 h 1152000"/>
              <a:gd name="connsiteX5" fmla="*/ 1896885 w 2012085"/>
              <a:gd name="connsiteY5" fmla="*/ 1152000 h 1152000"/>
              <a:gd name="connsiteX6" fmla="*/ 115200 w 2012085"/>
              <a:gd name="connsiteY6" fmla="*/ 1152000 h 1152000"/>
              <a:gd name="connsiteX7" fmla="*/ 0 w 2012085"/>
              <a:gd name="connsiteY7" fmla="*/ 1036800 h 1152000"/>
              <a:gd name="connsiteX8" fmla="*/ 0 w 2012085"/>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52000">
                <a:moveTo>
                  <a:pt x="0" y="115200"/>
                </a:moveTo>
                <a:cubicBezTo>
                  <a:pt x="0" y="51577"/>
                  <a:pt x="51577" y="0"/>
                  <a:pt x="115200" y="0"/>
                </a:cubicBezTo>
                <a:lnTo>
                  <a:pt x="1896885" y="0"/>
                </a:lnTo>
                <a:cubicBezTo>
                  <a:pt x="1960508" y="0"/>
                  <a:pt x="2012085" y="51577"/>
                  <a:pt x="2012085" y="115200"/>
                </a:cubicBezTo>
                <a:lnTo>
                  <a:pt x="2012085" y="1036800"/>
                </a:lnTo>
                <a:cubicBezTo>
                  <a:pt x="2012085" y="1100423"/>
                  <a:pt x="1960508" y="1152000"/>
                  <a:pt x="1896885"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36000" rIns="72000" bIns="36000" numCol="1" spcCol="1270" anchor="ctr" anchorCtr="0">
            <a:noAutofit/>
          </a:bodyPr>
          <a:lstStyle/>
          <a:p>
            <a:pPr marL="0" marR="0" lvl="1" indent="0" algn="l" defTabSz="889000" rtl="0" eaLnBrk="1" fontAlgn="auto" latinLnBrk="0" hangingPunct="1">
              <a:lnSpc>
                <a:spcPct val="90000"/>
              </a:lnSpc>
              <a:spcBef>
                <a:spcPct val="0"/>
              </a:spcBef>
              <a:spcAft>
                <a:spcPct val="15000"/>
              </a:spcAft>
              <a:buClrTx/>
              <a:buSzTx/>
              <a:buFontTx/>
              <a:buNone/>
              <a:tabLst/>
              <a:defRPr/>
            </a:pP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National ministries adopt public policy recommendations for a just energy transition</a:t>
            </a:r>
          </a:p>
        </p:txBody>
      </p:sp>
      <p:sp>
        <p:nvSpPr>
          <p:cNvPr id="19" name="Freeform: Shape 18">
            <a:extLst>
              <a:ext uri="{FF2B5EF4-FFF2-40B4-BE49-F238E27FC236}">
                <a16:creationId xmlns:a16="http://schemas.microsoft.com/office/drawing/2014/main" id="{DAB31015-639F-003D-122A-C7E3C02BE120}"/>
              </a:ext>
            </a:extLst>
          </p:cNvPr>
          <p:cNvSpPr/>
          <p:nvPr/>
        </p:nvSpPr>
        <p:spPr>
          <a:xfrm>
            <a:off x="3696695" y="2959675"/>
            <a:ext cx="2196000" cy="737524"/>
          </a:xfrm>
          <a:custGeom>
            <a:avLst/>
            <a:gdLst>
              <a:gd name="connsiteX0" fmla="*/ 0 w 2012085"/>
              <a:gd name="connsiteY0" fmla="*/ 115200 h 1152000"/>
              <a:gd name="connsiteX1" fmla="*/ 115200 w 2012085"/>
              <a:gd name="connsiteY1" fmla="*/ 0 h 1152000"/>
              <a:gd name="connsiteX2" fmla="*/ 1896885 w 2012085"/>
              <a:gd name="connsiteY2" fmla="*/ 0 h 1152000"/>
              <a:gd name="connsiteX3" fmla="*/ 2012085 w 2012085"/>
              <a:gd name="connsiteY3" fmla="*/ 115200 h 1152000"/>
              <a:gd name="connsiteX4" fmla="*/ 2012085 w 2012085"/>
              <a:gd name="connsiteY4" fmla="*/ 1036800 h 1152000"/>
              <a:gd name="connsiteX5" fmla="*/ 1896885 w 2012085"/>
              <a:gd name="connsiteY5" fmla="*/ 1152000 h 1152000"/>
              <a:gd name="connsiteX6" fmla="*/ 115200 w 2012085"/>
              <a:gd name="connsiteY6" fmla="*/ 1152000 h 1152000"/>
              <a:gd name="connsiteX7" fmla="*/ 0 w 2012085"/>
              <a:gd name="connsiteY7" fmla="*/ 1036800 h 1152000"/>
              <a:gd name="connsiteX8" fmla="*/ 0 w 2012085"/>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52000">
                <a:moveTo>
                  <a:pt x="0" y="115200"/>
                </a:moveTo>
                <a:cubicBezTo>
                  <a:pt x="0" y="51577"/>
                  <a:pt x="51577" y="0"/>
                  <a:pt x="115200" y="0"/>
                </a:cubicBezTo>
                <a:lnTo>
                  <a:pt x="1896885" y="0"/>
                </a:lnTo>
                <a:cubicBezTo>
                  <a:pt x="1960508" y="0"/>
                  <a:pt x="2012085" y="51577"/>
                  <a:pt x="2012085" y="115200"/>
                </a:cubicBezTo>
                <a:lnTo>
                  <a:pt x="2012085" y="1036800"/>
                </a:lnTo>
                <a:cubicBezTo>
                  <a:pt x="2012085" y="1100423"/>
                  <a:pt x="1960508" y="1152000"/>
                  <a:pt x="1896885"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36000" rIns="72000" bIns="36000" numCol="1" spcCol="1270" anchor="ctr" anchorCtr="0">
            <a:noAutofit/>
          </a:bodyPr>
          <a:lstStyle/>
          <a:p>
            <a:pPr marL="0" marR="0" lvl="1" indent="0" algn="l" defTabSz="889000" rtl="0" eaLnBrk="1" fontAlgn="auto" latinLnBrk="0" hangingPunct="1">
              <a:lnSpc>
                <a:spcPct val="90000"/>
              </a:lnSpc>
              <a:spcBef>
                <a:spcPct val="0"/>
              </a:spcBef>
              <a:spcAft>
                <a:spcPct val="15000"/>
              </a:spcAft>
              <a:buClrTx/>
              <a:buSzTx/>
              <a:buFontTx/>
              <a:buNone/>
              <a:tabLst/>
              <a:defRPr/>
            </a:pP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Private sector stakeholders engage with the recommended renewable energy solutions</a:t>
            </a:r>
          </a:p>
        </p:txBody>
      </p:sp>
      <p:sp>
        <p:nvSpPr>
          <p:cNvPr id="20" name="Freeform: Shape 19">
            <a:extLst>
              <a:ext uri="{FF2B5EF4-FFF2-40B4-BE49-F238E27FC236}">
                <a16:creationId xmlns:a16="http://schemas.microsoft.com/office/drawing/2014/main" id="{64B3F056-EF85-0E3A-3528-0374BBF1F61B}"/>
              </a:ext>
            </a:extLst>
          </p:cNvPr>
          <p:cNvSpPr/>
          <p:nvPr/>
        </p:nvSpPr>
        <p:spPr>
          <a:xfrm>
            <a:off x="3696695" y="3853615"/>
            <a:ext cx="2196000" cy="737524"/>
          </a:xfrm>
          <a:custGeom>
            <a:avLst/>
            <a:gdLst>
              <a:gd name="connsiteX0" fmla="*/ 0 w 2012085"/>
              <a:gd name="connsiteY0" fmla="*/ 115200 h 1152000"/>
              <a:gd name="connsiteX1" fmla="*/ 115200 w 2012085"/>
              <a:gd name="connsiteY1" fmla="*/ 0 h 1152000"/>
              <a:gd name="connsiteX2" fmla="*/ 1896885 w 2012085"/>
              <a:gd name="connsiteY2" fmla="*/ 0 h 1152000"/>
              <a:gd name="connsiteX3" fmla="*/ 2012085 w 2012085"/>
              <a:gd name="connsiteY3" fmla="*/ 115200 h 1152000"/>
              <a:gd name="connsiteX4" fmla="*/ 2012085 w 2012085"/>
              <a:gd name="connsiteY4" fmla="*/ 1036800 h 1152000"/>
              <a:gd name="connsiteX5" fmla="*/ 1896885 w 2012085"/>
              <a:gd name="connsiteY5" fmla="*/ 1152000 h 1152000"/>
              <a:gd name="connsiteX6" fmla="*/ 115200 w 2012085"/>
              <a:gd name="connsiteY6" fmla="*/ 1152000 h 1152000"/>
              <a:gd name="connsiteX7" fmla="*/ 0 w 2012085"/>
              <a:gd name="connsiteY7" fmla="*/ 1036800 h 1152000"/>
              <a:gd name="connsiteX8" fmla="*/ 0 w 2012085"/>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52000">
                <a:moveTo>
                  <a:pt x="0" y="115200"/>
                </a:moveTo>
                <a:cubicBezTo>
                  <a:pt x="0" y="51577"/>
                  <a:pt x="51577" y="0"/>
                  <a:pt x="115200" y="0"/>
                </a:cubicBezTo>
                <a:lnTo>
                  <a:pt x="1896885" y="0"/>
                </a:lnTo>
                <a:cubicBezTo>
                  <a:pt x="1960508" y="0"/>
                  <a:pt x="2012085" y="51577"/>
                  <a:pt x="2012085" y="115200"/>
                </a:cubicBezTo>
                <a:lnTo>
                  <a:pt x="2012085" y="1036800"/>
                </a:lnTo>
                <a:cubicBezTo>
                  <a:pt x="2012085" y="1100423"/>
                  <a:pt x="1960508" y="1152000"/>
                  <a:pt x="1896885"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36000" rIns="72000" bIns="36000" numCol="1" spcCol="1270" anchor="ctr" anchorCtr="0">
            <a:noAutofit/>
          </a:bodyPr>
          <a:lstStyle/>
          <a:p>
            <a:pPr marL="0" marR="0" lvl="1" indent="0" algn="l" defTabSz="889000" rtl="0" eaLnBrk="1" fontAlgn="auto" latinLnBrk="0" hangingPunct="1">
              <a:lnSpc>
                <a:spcPct val="90000"/>
              </a:lnSpc>
              <a:spcBef>
                <a:spcPct val="0"/>
              </a:spcBef>
              <a:spcAft>
                <a:spcPct val="15000"/>
              </a:spcAft>
              <a:buClrTx/>
              <a:buSzTx/>
              <a:buFontTx/>
              <a:buNone/>
              <a:tabLst/>
              <a:defRPr/>
            </a:pP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Private sector stakeholders adopt the use of the mechanism to access finance for renewable energy solutions</a:t>
            </a:r>
          </a:p>
        </p:txBody>
      </p:sp>
      <p:sp>
        <p:nvSpPr>
          <p:cNvPr id="21" name="Freeform: Shape 20">
            <a:extLst>
              <a:ext uri="{FF2B5EF4-FFF2-40B4-BE49-F238E27FC236}">
                <a16:creationId xmlns:a16="http://schemas.microsoft.com/office/drawing/2014/main" id="{2826D058-123D-F97E-1F1F-E1AD84907C08}"/>
              </a:ext>
            </a:extLst>
          </p:cNvPr>
          <p:cNvSpPr/>
          <p:nvPr/>
        </p:nvSpPr>
        <p:spPr>
          <a:xfrm>
            <a:off x="3696695" y="4757283"/>
            <a:ext cx="2196000" cy="737524"/>
          </a:xfrm>
          <a:custGeom>
            <a:avLst/>
            <a:gdLst>
              <a:gd name="connsiteX0" fmla="*/ 0 w 2012085"/>
              <a:gd name="connsiteY0" fmla="*/ 115200 h 1152000"/>
              <a:gd name="connsiteX1" fmla="*/ 115200 w 2012085"/>
              <a:gd name="connsiteY1" fmla="*/ 0 h 1152000"/>
              <a:gd name="connsiteX2" fmla="*/ 1896885 w 2012085"/>
              <a:gd name="connsiteY2" fmla="*/ 0 h 1152000"/>
              <a:gd name="connsiteX3" fmla="*/ 2012085 w 2012085"/>
              <a:gd name="connsiteY3" fmla="*/ 115200 h 1152000"/>
              <a:gd name="connsiteX4" fmla="*/ 2012085 w 2012085"/>
              <a:gd name="connsiteY4" fmla="*/ 1036800 h 1152000"/>
              <a:gd name="connsiteX5" fmla="*/ 1896885 w 2012085"/>
              <a:gd name="connsiteY5" fmla="*/ 1152000 h 1152000"/>
              <a:gd name="connsiteX6" fmla="*/ 115200 w 2012085"/>
              <a:gd name="connsiteY6" fmla="*/ 1152000 h 1152000"/>
              <a:gd name="connsiteX7" fmla="*/ 0 w 2012085"/>
              <a:gd name="connsiteY7" fmla="*/ 1036800 h 1152000"/>
              <a:gd name="connsiteX8" fmla="*/ 0 w 2012085"/>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52000">
                <a:moveTo>
                  <a:pt x="0" y="115200"/>
                </a:moveTo>
                <a:cubicBezTo>
                  <a:pt x="0" y="51577"/>
                  <a:pt x="51577" y="0"/>
                  <a:pt x="115200" y="0"/>
                </a:cubicBezTo>
                <a:lnTo>
                  <a:pt x="1896885" y="0"/>
                </a:lnTo>
                <a:cubicBezTo>
                  <a:pt x="1960508" y="0"/>
                  <a:pt x="2012085" y="51577"/>
                  <a:pt x="2012085" y="115200"/>
                </a:cubicBezTo>
                <a:lnTo>
                  <a:pt x="2012085" y="1036800"/>
                </a:lnTo>
                <a:cubicBezTo>
                  <a:pt x="2012085" y="1100423"/>
                  <a:pt x="1960508" y="1152000"/>
                  <a:pt x="1896885"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36000" rIns="72000" bIns="36000" numCol="1" spcCol="1270" anchor="ctr" anchorCtr="0">
            <a:noAutofit/>
          </a:bodyPr>
          <a:lstStyle/>
          <a:p>
            <a:pPr marL="0" marR="0" lvl="1" indent="0" algn="l" defTabSz="889000" rtl="0" eaLnBrk="1" fontAlgn="auto" latinLnBrk="0" hangingPunct="1">
              <a:lnSpc>
                <a:spcPct val="90000"/>
              </a:lnSpc>
              <a:spcBef>
                <a:spcPct val="0"/>
              </a:spcBef>
              <a:spcAft>
                <a:spcPct val="15000"/>
              </a:spcAft>
              <a:buClrTx/>
              <a:buSzTx/>
              <a:buFontTx/>
              <a:buNone/>
              <a:tabLst/>
              <a:defRPr/>
            </a:pP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Key stakeholders endorse the information from the research paper and conference presentation</a:t>
            </a:r>
          </a:p>
        </p:txBody>
      </p:sp>
      <p:sp>
        <p:nvSpPr>
          <p:cNvPr id="22" name="Freeform: Shape 21">
            <a:extLst>
              <a:ext uri="{FF2B5EF4-FFF2-40B4-BE49-F238E27FC236}">
                <a16:creationId xmlns:a16="http://schemas.microsoft.com/office/drawing/2014/main" id="{BB4ACFD9-A685-9A36-CE71-672F91D39732}"/>
              </a:ext>
            </a:extLst>
          </p:cNvPr>
          <p:cNvSpPr/>
          <p:nvPr/>
        </p:nvSpPr>
        <p:spPr>
          <a:xfrm>
            <a:off x="3696738" y="5660951"/>
            <a:ext cx="2196000" cy="737524"/>
          </a:xfrm>
          <a:custGeom>
            <a:avLst/>
            <a:gdLst>
              <a:gd name="connsiteX0" fmla="*/ 0 w 2012085"/>
              <a:gd name="connsiteY0" fmla="*/ 115200 h 1152000"/>
              <a:gd name="connsiteX1" fmla="*/ 115200 w 2012085"/>
              <a:gd name="connsiteY1" fmla="*/ 0 h 1152000"/>
              <a:gd name="connsiteX2" fmla="*/ 1896885 w 2012085"/>
              <a:gd name="connsiteY2" fmla="*/ 0 h 1152000"/>
              <a:gd name="connsiteX3" fmla="*/ 2012085 w 2012085"/>
              <a:gd name="connsiteY3" fmla="*/ 115200 h 1152000"/>
              <a:gd name="connsiteX4" fmla="*/ 2012085 w 2012085"/>
              <a:gd name="connsiteY4" fmla="*/ 1036800 h 1152000"/>
              <a:gd name="connsiteX5" fmla="*/ 1896885 w 2012085"/>
              <a:gd name="connsiteY5" fmla="*/ 1152000 h 1152000"/>
              <a:gd name="connsiteX6" fmla="*/ 115200 w 2012085"/>
              <a:gd name="connsiteY6" fmla="*/ 1152000 h 1152000"/>
              <a:gd name="connsiteX7" fmla="*/ 0 w 2012085"/>
              <a:gd name="connsiteY7" fmla="*/ 1036800 h 1152000"/>
              <a:gd name="connsiteX8" fmla="*/ 0 w 2012085"/>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52000">
                <a:moveTo>
                  <a:pt x="0" y="115200"/>
                </a:moveTo>
                <a:cubicBezTo>
                  <a:pt x="0" y="51577"/>
                  <a:pt x="51577" y="0"/>
                  <a:pt x="115200" y="0"/>
                </a:cubicBezTo>
                <a:lnTo>
                  <a:pt x="1896885" y="0"/>
                </a:lnTo>
                <a:cubicBezTo>
                  <a:pt x="1960508" y="0"/>
                  <a:pt x="2012085" y="51577"/>
                  <a:pt x="2012085" y="115200"/>
                </a:cubicBezTo>
                <a:lnTo>
                  <a:pt x="2012085" y="1036800"/>
                </a:lnTo>
                <a:cubicBezTo>
                  <a:pt x="2012085" y="1100423"/>
                  <a:pt x="1960508" y="1152000"/>
                  <a:pt x="1896885"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36000" rIns="72000" bIns="36000" numCol="1" spcCol="1270" anchor="ctr" anchorCtr="0">
            <a:noAutofit/>
          </a:bodyPr>
          <a:lstStyle/>
          <a:p>
            <a:pPr marL="0" marR="0" lvl="1" indent="0" algn="l" defTabSz="889000" rtl="0" eaLnBrk="1" fontAlgn="auto" latinLnBrk="0" hangingPunct="1">
              <a:lnSpc>
                <a:spcPct val="90000"/>
              </a:lnSpc>
              <a:spcBef>
                <a:spcPct val="0"/>
              </a:spcBef>
              <a:spcAft>
                <a:spcPct val="15000"/>
              </a:spcAft>
              <a:buClrTx/>
              <a:buSzTx/>
              <a:buFontTx/>
              <a:buNone/>
              <a:tabLst/>
              <a:defRPr/>
            </a:pP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The Just Energy Transition Working Group commit to undertaking just transition projects/activities together</a:t>
            </a:r>
          </a:p>
        </p:txBody>
      </p:sp>
      <p:sp>
        <p:nvSpPr>
          <p:cNvPr id="23" name="Freeform: Shape 22">
            <a:extLst>
              <a:ext uri="{FF2B5EF4-FFF2-40B4-BE49-F238E27FC236}">
                <a16:creationId xmlns:a16="http://schemas.microsoft.com/office/drawing/2014/main" id="{79750AF0-D416-E3F3-8FE0-8DDCE246B7A1}"/>
              </a:ext>
            </a:extLst>
          </p:cNvPr>
          <p:cNvSpPr/>
          <p:nvPr/>
        </p:nvSpPr>
        <p:spPr>
          <a:xfrm>
            <a:off x="514841" y="5204099"/>
            <a:ext cx="2196000" cy="693113"/>
          </a:xfrm>
          <a:custGeom>
            <a:avLst/>
            <a:gdLst>
              <a:gd name="connsiteX0" fmla="*/ 0 w 2012085"/>
              <a:gd name="connsiteY0" fmla="*/ 115200 h 1152000"/>
              <a:gd name="connsiteX1" fmla="*/ 115200 w 2012085"/>
              <a:gd name="connsiteY1" fmla="*/ 0 h 1152000"/>
              <a:gd name="connsiteX2" fmla="*/ 1896885 w 2012085"/>
              <a:gd name="connsiteY2" fmla="*/ 0 h 1152000"/>
              <a:gd name="connsiteX3" fmla="*/ 2012085 w 2012085"/>
              <a:gd name="connsiteY3" fmla="*/ 115200 h 1152000"/>
              <a:gd name="connsiteX4" fmla="*/ 2012085 w 2012085"/>
              <a:gd name="connsiteY4" fmla="*/ 1036800 h 1152000"/>
              <a:gd name="connsiteX5" fmla="*/ 1896885 w 2012085"/>
              <a:gd name="connsiteY5" fmla="*/ 1152000 h 1152000"/>
              <a:gd name="connsiteX6" fmla="*/ 115200 w 2012085"/>
              <a:gd name="connsiteY6" fmla="*/ 1152000 h 1152000"/>
              <a:gd name="connsiteX7" fmla="*/ 0 w 2012085"/>
              <a:gd name="connsiteY7" fmla="*/ 1036800 h 1152000"/>
              <a:gd name="connsiteX8" fmla="*/ 0 w 2012085"/>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52000">
                <a:moveTo>
                  <a:pt x="0" y="115200"/>
                </a:moveTo>
                <a:cubicBezTo>
                  <a:pt x="0" y="51577"/>
                  <a:pt x="51577" y="0"/>
                  <a:pt x="115200" y="0"/>
                </a:cubicBezTo>
                <a:lnTo>
                  <a:pt x="1896885" y="0"/>
                </a:lnTo>
                <a:cubicBezTo>
                  <a:pt x="1960508" y="0"/>
                  <a:pt x="2012085" y="51577"/>
                  <a:pt x="2012085" y="115200"/>
                </a:cubicBezTo>
                <a:lnTo>
                  <a:pt x="2012085" y="1036800"/>
                </a:lnTo>
                <a:cubicBezTo>
                  <a:pt x="2012085" y="1100423"/>
                  <a:pt x="1960508" y="1152000"/>
                  <a:pt x="1896885"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36000" rIns="72000" bIns="36000" numCol="1" spcCol="1270" anchor="ctr" anchorCtr="0">
            <a:noAutofit/>
          </a:bodyPr>
          <a:lstStyle/>
          <a:p>
            <a:pPr marL="0" marR="0" lvl="1" indent="0" algn="l" defTabSz="889000" rtl="0" eaLnBrk="1" fontAlgn="auto" latinLnBrk="0" hangingPunct="1">
              <a:lnSpc>
                <a:spcPct val="90000"/>
              </a:lnSpc>
              <a:spcBef>
                <a:spcPct val="0"/>
              </a:spcBef>
              <a:spcAft>
                <a:spcPct val="15000"/>
              </a:spcAft>
              <a:buClrTx/>
              <a:buSzTx/>
              <a:buFontTx/>
              <a:buNone/>
              <a:tabLst/>
              <a:defRPr/>
            </a:pPr>
            <a:r>
              <a:rPr kumimoji="0" lang="en-US" sz="1100" b="1"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O3.2. </a:t>
            </a: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Presentation and press release on key research findings</a:t>
            </a:r>
          </a:p>
        </p:txBody>
      </p:sp>
      <p:sp>
        <p:nvSpPr>
          <p:cNvPr id="24" name="Freeform: Shape 23">
            <a:extLst>
              <a:ext uri="{FF2B5EF4-FFF2-40B4-BE49-F238E27FC236}">
                <a16:creationId xmlns:a16="http://schemas.microsoft.com/office/drawing/2014/main" id="{CC5E9367-95EA-B2C0-739A-432CFEC088DA}"/>
              </a:ext>
            </a:extLst>
          </p:cNvPr>
          <p:cNvSpPr/>
          <p:nvPr/>
        </p:nvSpPr>
        <p:spPr>
          <a:xfrm>
            <a:off x="514841" y="6011421"/>
            <a:ext cx="2196000" cy="693113"/>
          </a:xfrm>
          <a:custGeom>
            <a:avLst/>
            <a:gdLst>
              <a:gd name="connsiteX0" fmla="*/ 0 w 2012085"/>
              <a:gd name="connsiteY0" fmla="*/ 115200 h 1152000"/>
              <a:gd name="connsiteX1" fmla="*/ 115200 w 2012085"/>
              <a:gd name="connsiteY1" fmla="*/ 0 h 1152000"/>
              <a:gd name="connsiteX2" fmla="*/ 1896885 w 2012085"/>
              <a:gd name="connsiteY2" fmla="*/ 0 h 1152000"/>
              <a:gd name="connsiteX3" fmla="*/ 2012085 w 2012085"/>
              <a:gd name="connsiteY3" fmla="*/ 115200 h 1152000"/>
              <a:gd name="connsiteX4" fmla="*/ 2012085 w 2012085"/>
              <a:gd name="connsiteY4" fmla="*/ 1036800 h 1152000"/>
              <a:gd name="connsiteX5" fmla="*/ 1896885 w 2012085"/>
              <a:gd name="connsiteY5" fmla="*/ 1152000 h 1152000"/>
              <a:gd name="connsiteX6" fmla="*/ 115200 w 2012085"/>
              <a:gd name="connsiteY6" fmla="*/ 1152000 h 1152000"/>
              <a:gd name="connsiteX7" fmla="*/ 0 w 2012085"/>
              <a:gd name="connsiteY7" fmla="*/ 1036800 h 1152000"/>
              <a:gd name="connsiteX8" fmla="*/ 0 w 2012085"/>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52000">
                <a:moveTo>
                  <a:pt x="0" y="115200"/>
                </a:moveTo>
                <a:cubicBezTo>
                  <a:pt x="0" y="51577"/>
                  <a:pt x="51577" y="0"/>
                  <a:pt x="115200" y="0"/>
                </a:cubicBezTo>
                <a:lnTo>
                  <a:pt x="1896885" y="0"/>
                </a:lnTo>
                <a:cubicBezTo>
                  <a:pt x="1960508" y="0"/>
                  <a:pt x="2012085" y="51577"/>
                  <a:pt x="2012085" y="115200"/>
                </a:cubicBezTo>
                <a:lnTo>
                  <a:pt x="2012085" y="1036800"/>
                </a:lnTo>
                <a:cubicBezTo>
                  <a:pt x="2012085" y="1100423"/>
                  <a:pt x="1960508" y="1152000"/>
                  <a:pt x="1896885"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36000" rIns="72000" bIns="36000" numCol="1" spcCol="1270" anchor="ctr" anchorCtr="0">
            <a:noAutofit/>
          </a:bodyPr>
          <a:lstStyle/>
          <a:p>
            <a:pPr marL="0" marR="0" lvl="1" indent="0" algn="l" defTabSz="889000" rtl="0" eaLnBrk="1" fontAlgn="auto" latinLnBrk="0" hangingPunct="1">
              <a:lnSpc>
                <a:spcPct val="90000"/>
              </a:lnSpc>
              <a:spcBef>
                <a:spcPct val="0"/>
              </a:spcBef>
              <a:spcAft>
                <a:spcPct val="15000"/>
              </a:spcAft>
              <a:buClrTx/>
              <a:buSzTx/>
              <a:buFontTx/>
              <a:buNone/>
              <a:tabLst/>
              <a:defRPr/>
            </a:pPr>
            <a:r>
              <a:rPr kumimoji="0" lang="en-US" sz="1100" b="1"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O4. </a:t>
            </a: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Establishment of a Just Energy Transition Working Group with key project stakeholders</a:t>
            </a:r>
          </a:p>
        </p:txBody>
      </p:sp>
      <p:sp>
        <p:nvSpPr>
          <p:cNvPr id="25" name="TextBox 24">
            <a:extLst>
              <a:ext uri="{FF2B5EF4-FFF2-40B4-BE49-F238E27FC236}">
                <a16:creationId xmlns:a16="http://schemas.microsoft.com/office/drawing/2014/main" id="{F387101D-EFC2-E0CE-4849-96F2A91F6216}"/>
              </a:ext>
            </a:extLst>
          </p:cNvPr>
          <p:cNvSpPr txBox="1"/>
          <p:nvPr/>
        </p:nvSpPr>
        <p:spPr>
          <a:xfrm>
            <a:off x="102832" y="9525"/>
            <a:ext cx="61175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DC4234"/>
                </a:solidFill>
                <a:effectLst/>
                <a:uLnTx/>
                <a:uFillTx/>
                <a:latin typeface="Muli"/>
                <a:ea typeface="+mn-ea"/>
                <a:cs typeface="+mn-cs"/>
              </a:rPr>
              <a:t>Theory of Change Example</a:t>
            </a:r>
          </a:p>
        </p:txBody>
      </p:sp>
      <p:cxnSp>
        <p:nvCxnSpPr>
          <p:cNvPr id="81" name="Straight Arrow Connector 80">
            <a:extLst>
              <a:ext uri="{FF2B5EF4-FFF2-40B4-BE49-F238E27FC236}">
                <a16:creationId xmlns:a16="http://schemas.microsoft.com/office/drawing/2014/main" id="{204D8C15-F8F2-F427-0D3C-4FC7B70134E9}"/>
              </a:ext>
            </a:extLst>
          </p:cNvPr>
          <p:cNvCxnSpPr>
            <a:cxnSpLocks/>
          </p:cNvCxnSpPr>
          <p:nvPr/>
        </p:nvCxnSpPr>
        <p:spPr>
          <a:xfrm>
            <a:off x="5890686" y="2410132"/>
            <a:ext cx="883186"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B0A4B159-62F5-E0EF-E4D0-833F1E8513BC}"/>
              </a:ext>
            </a:extLst>
          </p:cNvPr>
          <p:cNvCxnSpPr>
            <a:cxnSpLocks/>
          </p:cNvCxnSpPr>
          <p:nvPr/>
        </p:nvCxnSpPr>
        <p:spPr>
          <a:xfrm>
            <a:off x="5907821" y="3319368"/>
            <a:ext cx="864768" cy="59148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52132D1C-D51B-F1AB-8183-38CA5836BE6E}"/>
              </a:ext>
            </a:extLst>
          </p:cNvPr>
          <p:cNvCxnSpPr>
            <a:cxnSpLocks/>
          </p:cNvCxnSpPr>
          <p:nvPr/>
        </p:nvCxnSpPr>
        <p:spPr>
          <a:xfrm>
            <a:off x="5897520" y="5138537"/>
            <a:ext cx="892846"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F3EC12EE-C594-642E-426E-CB637C7A9A5B}"/>
              </a:ext>
            </a:extLst>
          </p:cNvPr>
          <p:cNvSpPr/>
          <p:nvPr/>
        </p:nvSpPr>
        <p:spPr>
          <a:xfrm>
            <a:off x="6799179" y="3432557"/>
            <a:ext cx="2349317" cy="1145004"/>
          </a:xfrm>
          <a:custGeom>
            <a:avLst/>
            <a:gdLst>
              <a:gd name="connsiteX0" fmla="*/ 0 w 2012085"/>
              <a:gd name="connsiteY0" fmla="*/ 115200 h 1152000"/>
              <a:gd name="connsiteX1" fmla="*/ 115200 w 2012085"/>
              <a:gd name="connsiteY1" fmla="*/ 0 h 1152000"/>
              <a:gd name="connsiteX2" fmla="*/ 1896885 w 2012085"/>
              <a:gd name="connsiteY2" fmla="*/ 0 h 1152000"/>
              <a:gd name="connsiteX3" fmla="*/ 2012085 w 2012085"/>
              <a:gd name="connsiteY3" fmla="*/ 115200 h 1152000"/>
              <a:gd name="connsiteX4" fmla="*/ 2012085 w 2012085"/>
              <a:gd name="connsiteY4" fmla="*/ 1036800 h 1152000"/>
              <a:gd name="connsiteX5" fmla="*/ 1896885 w 2012085"/>
              <a:gd name="connsiteY5" fmla="*/ 1152000 h 1152000"/>
              <a:gd name="connsiteX6" fmla="*/ 115200 w 2012085"/>
              <a:gd name="connsiteY6" fmla="*/ 1152000 h 1152000"/>
              <a:gd name="connsiteX7" fmla="*/ 0 w 2012085"/>
              <a:gd name="connsiteY7" fmla="*/ 1036800 h 1152000"/>
              <a:gd name="connsiteX8" fmla="*/ 0 w 2012085"/>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52000">
                <a:moveTo>
                  <a:pt x="0" y="115200"/>
                </a:moveTo>
                <a:cubicBezTo>
                  <a:pt x="0" y="51577"/>
                  <a:pt x="51577" y="0"/>
                  <a:pt x="115200" y="0"/>
                </a:cubicBezTo>
                <a:lnTo>
                  <a:pt x="1896885" y="0"/>
                </a:lnTo>
                <a:cubicBezTo>
                  <a:pt x="1960508" y="0"/>
                  <a:pt x="2012085" y="51577"/>
                  <a:pt x="2012085" y="115200"/>
                </a:cubicBezTo>
                <a:lnTo>
                  <a:pt x="2012085" y="1036800"/>
                </a:lnTo>
                <a:cubicBezTo>
                  <a:pt x="2012085" y="1100423"/>
                  <a:pt x="1960508" y="1152000"/>
                  <a:pt x="1896885"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981" tIns="175981" rIns="175981" bIns="175981" numCol="1" spcCol="1270" anchor="ctr" anchorCtr="0">
            <a:noAutofit/>
          </a:bodyPr>
          <a:lstStyle/>
          <a:p>
            <a:pPr marL="0" marR="0" lvl="1" indent="0" algn="l" defTabSz="889000" rtl="0" eaLnBrk="1" fontAlgn="auto" latinLnBrk="0" hangingPunct="1">
              <a:lnSpc>
                <a:spcPct val="90000"/>
              </a:lnSpc>
              <a:spcBef>
                <a:spcPct val="0"/>
              </a:spcBef>
              <a:spcAft>
                <a:spcPct val="15000"/>
              </a:spcAft>
              <a:buClrTx/>
              <a:buSzTx/>
              <a:buFontTx/>
              <a:buNone/>
              <a:tabLst/>
              <a:defRPr/>
            </a:pP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Private sector funds deployed and increased investment in renewable energy initiatives</a:t>
            </a:r>
          </a:p>
        </p:txBody>
      </p:sp>
      <p:sp>
        <p:nvSpPr>
          <p:cNvPr id="33" name="Freeform: Shape 32">
            <a:extLst>
              <a:ext uri="{FF2B5EF4-FFF2-40B4-BE49-F238E27FC236}">
                <a16:creationId xmlns:a16="http://schemas.microsoft.com/office/drawing/2014/main" id="{FF3F614C-A8F4-4729-1282-FFE5AF06170E}"/>
              </a:ext>
            </a:extLst>
          </p:cNvPr>
          <p:cNvSpPr/>
          <p:nvPr/>
        </p:nvSpPr>
        <p:spPr>
          <a:xfrm>
            <a:off x="6799178" y="5687937"/>
            <a:ext cx="2349317" cy="936283"/>
          </a:xfrm>
          <a:custGeom>
            <a:avLst/>
            <a:gdLst>
              <a:gd name="connsiteX0" fmla="*/ 0 w 2012085"/>
              <a:gd name="connsiteY0" fmla="*/ 115200 h 1152000"/>
              <a:gd name="connsiteX1" fmla="*/ 115200 w 2012085"/>
              <a:gd name="connsiteY1" fmla="*/ 0 h 1152000"/>
              <a:gd name="connsiteX2" fmla="*/ 1896885 w 2012085"/>
              <a:gd name="connsiteY2" fmla="*/ 0 h 1152000"/>
              <a:gd name="connsiteX3" fmla="*/ 2012085 w 2012085"/>
              <a:gd name="connsiteY3" fmla="*/ 115200 h 1152000"/>
              <a:gd name="connsiteX4" fmla="*/ 2012085 w 2012085"/>
              <a:gd name="connsiteY4" fmla="*/ 1036800 h 1152000"/>
              <a:gd name="connsiteX5" fmla="*/ 1896885 w 2012085"/>
              <a:gd name="connsiteY5" fmla="*/ 1152000 h 1152000"/>
              <a:gd name="connsiteX6" fmla="*/ 115200 w 2012085"/>
              <a:gd name="connsiteY6" fmla="*/ 1152000 h 1152000"/>
              <a:gd name="connsiteX7" fmla="*/ 0 w 2012085"/>
              <a:gd name="connsiteY7" fmla="*/ 1036800 h 1152000"/>
              <a:gd name="connsiteX8" fmla="*/ 0 w 2012085"/>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52000">
                <a:moveTo>
                  <a:pt x="0" y="115200"/>
                </a:moveTo>
                <a:cubicBezTo>
                  <a:pt x="0" y="51577"/>
                  <a:pt x="51577" y="0"/>
                  <a:pt x="115200" y="0"/>
                </a:cubicBezTo>
                <a:lnTo>
                  <a:pt x="1896885" y="0"/>
                </a:lnTo>
                <a:cubicBezTo>
                  <a:pt x="1960508" y="0"/>
                  <a:pt x="2012085" y="51577"/>
                  <a:pt x="2012085" y="115200"/>
                </a:cubicBezTo>
                <a:lnTo>
                  <a:pt x="2012085" y="1036800"/>
                </a:lnTo>
                <a:cubicBezTo>
                  <a:pt x="2012085" y="1100423"/>
                  <a:pt x="1960508" y="1152000"/>
                  <a:pt x="1896885"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981" tIns="175981" rIns="175981" bIns="175981" numCol="1" spcCol="1270" anchor="ctr" anchorCtr="0">
            <a:noAutofit/>
          </a:bodyPr>
          <a:lstStyle/>
          <a:p>
            <a:pPr marL="0" marR="0" lvl="1" indent="0" algn="l" defTabSz="889000" rtl="0" eaLnBrk="1" fontAlgn="auto" latinLnBrk="0" hangingPunct="1">
              <a:lnSpc>
                <a:spcPct val="90000"/>
              </a:lnSpc>
              <a:spcBef>
                <a:spcPct val="0"/>
              </a:spcBef>
              <a:spcAft>
                <a:spcPct val="15000"/>
              </a:spcAft>
              <a:buClrTx/>
              <a:buSzTx/>
              <a:buFontTx/>
              <a:buNone/>
              <a:tabLst/>
              <a:defRPr/>
            </a:pP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Just Energy Transition Working Group projects receive funding for implementation </a:t>
            </a:r>
          </a:p>
        </p:txBody>
      </p:sp>
      <p:cxnSp>
        <p:nvCxnSpPr>
          <p:cNvPr id="2" name="Straight Arrow Connector 1">
            <a:extLst>
              <a:ext uri="{FF2B5EF4-FFF2-40B4-BE49-F238E27FC236}">
                <a16:creationId xmlns:a16="http://schemas.microsoft.com/office/drawing/2014/main" id="{E0476841-E1D3-885A-9342-7297DC917395}"/>
              </a:ext>
            </a:extLst>
          </p:cNvPr>
          <p:cNvCxnSpPr>
            <a:cxnSpLocks/>
          </p:cNvCxnSpPr>
          <p:nvPr/>
        </p:nvCxnSpPr>
        <p:spPr>
          <a:xfrm flipV="1">
            <a:off x="2698223" y="3412754"/>
            <a:ext cx="956951" cy="37660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8463DBB-B913-8C7A-6D07-346EB1ED52AD}"/>
              </a:ext>
            </a:extLst>
          </p:cNvPr>
          <p:cNvCxnSpPr>
            <a:cxnSpLocks/>
          </p:cNvCxnSpPr>
          <p:nvPr/>
        </p:nvCxnSpPr>
        <p:spPr>
          <a:xfrm flipV="1">
            <a:off x="2745110" y="1664026"/>
            <a:ext cx="910064" cy="562363"/>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195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Rectángulo 45">
            <a:extLst>
              <a:ext uri="{FF2B5EF4-FFF2-40B4-BE49-F238E27FC236}">
                <a16:creationId xmlns:a16="http://schemas.microsoft.com/office/drawing/2014/main" id="{CE0A23D3-693F-D0C8-47B8-7B78B54F075A}"/>
              </a:ext>
            </a:extLst>
          </p:cNvPr>
          <p:cNvSpPr/>
          <p:nvPr/>
        </p:nvSpPr>
        <p:spPr>
          <a:xfrm>
            <a:off x="272027" y="109178"/>
            <a:ext cx="3756339" cy="34087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err="1">
                <a:ln>
                  <a:noFill/>
                </a:ln>
                <a:solidFill>
                  <a:srgbClr val="002062"/>
                </a:solidFill>
                <a:effectLst/>
                <a:uLnTx/>
                <a:uFillTx/>
                <a:latin typeface="Muli"/>
                <a:ea typeface="+mn-ea"/>
                <a:cs typeface="+mn-cs"/>
              </a:rPr>
              <a:t>Your</a:t>
            </a:r>
            <a:r>
              <a:rPr kumimoji="0" lang="es-ES" sz="1400" b="1" i="0" u="none" strike="noStrike" kern="1200" cap="none" spc="0" normalizeH="0" baseline="0" noProof="0">
                <a:ln>
                  <a:noFill/>
                </a:ln>
                <a:solidFill>
                  <a:srgbClr val="002062"/>
                </a:solidFill>
                <a:effectLst/>
                <a:uLnTx/>
                <a:uFillTx/>
                <a:latin typeface="Muli"/>
                <a:ea typeface="+mn-ea"/>
                <a:cs typeface="+mn-cs"/>
              </a:rPr>
              <a:t> </a:t>
            </a:r>
            <a:r>
              <a:rPr kumimoji="0" lang="es-ES" sz="1400" b="1" i="0" u="none" strike="noStrike" kern="1200" cap="none" spc="0" normalizeH="0" baseline="0" noProof="0" err="1">
                <a:ln>
                  <a:noFill/>
                </a:ln>
                <a:solidFill>
                  <a:srgbClr val="002062"/>
                </a:solidFill>
                <a:effectLst/>
                <a:uLnTx/>
                <a:uFillTx/>
                <a:latin typeface="Muli"/>
                <a:ea typeface="+mn-ea"/>
                <a:cs typeface="+mn-cs"/>
              </a:rPr>
              <a:t>project</a:t>
            </a:r>
            <a:endParaRPr kumimoji="0" lang="es-CO" sz="1100" b="1" i="0" u="none" strike="noStrike" kern="1200" cap="none" spc="0" normalizeH="0" baseline="0" noProof="0">
              <a:ln>
                <a:noFill/>
              </a:ln>
              <a:solidFill>
                <a:srgbClr val="002062"/>
              </a:solidFill>
              <a:effectLst/>
              <a:uLnTx/>
              <a:uFillTx/>
              <a:latin typeface="Muli"/>
              <a:ea typeface="+mn-ea"/>
              <a:cs typeface="+mn-cs"/>
            </a:endParaRPr>
          </a:p>
        </p:txBody>
      </p:sp>
      <p:sp>
        <p:nvSpPr>
          <p:cNvPr id="57" name="Rectángulo 56">
            <a:extLst>
              <a:ext uri="{FF2B5EF4-FFF2-40B4-BE49-F238E27FC236}">
                <a16:creationId xmlns:a16="http://schemas.microsoft.com/office/drawing/2014/main" id="{2DA6E5D2-F53A-BA3F-B677-B6BE8D77452C}"/>
              </a:ext>
            </a:extLst>
          </p:cNvPr>
          <p:cNvSpPr/>
          <p:nvPr/>
        </p:nvSpPr>
        <p:spPr>
          <a:xfrm>
            <a:off x="4189348" y="109526"/>
            <a:ext cx="7742098" cy="340876"/>
          </a:xfrm>
          <a:prstGeom prst="rect">
            <a:avLst/>
          </a:prstGeom>
          <a:solidFill>
            <a:srgbClr val="0020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err="1">
                <a:ln>
                  <a:noFill/>
                </a:ln>
                <a:solidFill>
                  <a:prstClr val="white"/>
                </a:solidFill>
                <a:effectLst/>
                <a:uLnTx/>
                <a:uFillTx/>
                <a:latin typeface="Muli"/>
                <a:ea typeface="+mn-ea"/>
                <a:cs typeface="+mn-cs"/>
              </a:rPr>
              <a:t>The</a:t>
            </a:r>
            <a:r>
              <a:rPr kumimoji="0" lang="es-ES" sz="1400" b="1" i="0" u="none" strike="noStrike" kern="1200" cap="none" spc="0" normalizeH="0" baseline="0" noProof="0">
                <a:ln>
                  <a:noFill/>
                </a:ln>
                <a:solidFill>
                  <a:prstClr val="white"/>
                </a:solidFill>
                <a:effectLst/>
                <a:uLnTx/>
                <a:uFillTx/>
                <a:latin typeface="Muli"/>
                <a:ea typeface="+mn-ea"/>
                <a:cs typeface="+mn-cs"/>
              </a:rPr>
              <a:t> </a:t>
            </a:r>
            <a:r>
              <a:rPr kumimoji="0" lang="es-ES" sz="1400" b="1" i="0" u="none" strike="noStrike" kern="1200" cap="none" spc="0" normalizeH="0" baseline="0" noProof="0" err="1">
                <a:ln>
                  <a:noFill/>
                </a:ln>
                <a:solidFill>
                  <a:prstClr val="white"/>
                </a:solidFill>
                <a:effectLst/>
                <a:uLnTx/>
                <a:uFillTx/>
                <a:latin typeface="Muli"/>
                <a:ea typeface="+mn-ea"/>
                <a:cs typeface="+mn-cs"/>
              </a:rPr>
              <a:t>change</a:t>
            </a:r>
            <a:endParaRPr kumimoji="0" lang="es-CO" sz="1100" b="1" i="0" u="none" strike="noStrike" kern="1200" cap="none" spc="0" normalizeH="0" baseline="0" noProof="0">
              <a:ln>
                <a:noFill/>
              </a:ln>
              <a:solidFill>
                <a:prstClr val="white"/>
              </a:solidFill>
              <a:effectLst/>
              <a:uLnTx/>
              <a:uFillTx/>
              <a:latin typeface="Muli"/>
              <a:ea typeface="+mn-ea"/>
              <a:cs typeface="+mn-cs"/>
            </a:endParaRPr>
          </a:p>
        </p:txBody>
      </p:sp>
      <p:grpSp>
        <p:nvGrpSpPr>
          <p:cNvPr id="77" name="Grupo 76">
            <a:extLst>
              <a:ext uri="{FF2B5EF4-FFF2-40B4-BE49-F238E27FC236}">
                <a16:creationId xmlns:a16="http://schemas.microsoft.com/office/drawing/2014/main" id="{4BA97CAA-9D8D-2977-DD39-33B2F77C5C6A}"/>
              </a:ext>
            </a:extLst>
          </p:cNvPr>
          <p:cNvGrpSpPr/>
          <p:nvPr/>
        </p:nvGrpSpPr>
        <p:grpSpPr>
          <a:xfrm>
            <a:off x="4079608" y="76815"/>
            <a:ext cx="412494" cy="405601"/>
            <a:chOff x="7452183" y="379345"/>
            <a:chExt cx="1080000" cy="1080000"/>
          </a:xfrm>
        </p:grpSpPr>
        <p:sp>
          <p:nvSpPr>
            <p:cNvPr id="60" name="Elipse 59">
              <a:extLst>
                <a:ext uri="{FF2B5EF4-FFF2-40B4-BE49-F238E27FC236}">
                  <a16:creationId xmlns:a16="http://schemas.microsoft.com/office/drawing/2014/main" id="{DF40C7DD-6725-77F0-6BD2-DC14BA02806C}"/>
                </a:ext>
              </a:extLst>
            </p:cNvPr>
            <p:cNvSpPr/>
            <p:nvPr/>
          </p:nvSpPr>
          <p:spPr>
            <a:xfrm>
              <a:off x="7452183" y="379345"/>
              <a:ext cx="1080000" cy="1080000"/>
            </a:xfrm>
            <a:prstGeom prst="ellipse">
              <a:avLst/>
            </a:prstGeom>
            <a:solidFill>
              <a:srgbClr val="00206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uli"/>
                <a:ea typeface="+mn-ea"/>
                <a:cs typeface="+mn-cs"/>
              </a:endParaRPr>
            </a:p>
          </p:txBody>
        </p:sp>
        <p:pic>
          <p:nvPicPr>
            <p:cNvPr id="61" name="Gráfico 60" descr="Átomo con relleno sólido">
              <a:extLst>
                <a:ext uri="{FF2B5EF4-FFF2-40B4-BE49-F238E27FC236}">
                  <a16:creationId xmlns:a16="http://schemas.microsoft.com/office/drawing/2014/main" id="{BFD88382-FF92-4380-E8CC-CC8CED18D9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13164" y="553508"/>
              <a:ext cx="758038" cy="757790"/>
            </a:xfrm>
            <a:prstGeom prst="rect">
              <a:avLst/>
            </a:prstGeom>
          </p:spPr>
        </p:pic>
      </p:grpSp>
      <p:sp>
        <p:nvSpPr>
          <p:cNvPr id="63" name="Rectángulo 62">
            <a:extLst>
              <a:ext uri="{FF2B5EF4-FFF2-40B4-BE49-F238E27FC236}">
                <a16:creationId xmlns:a16="http://schemas.microsoft.com/office/drawing/2014/main" id="{3E11754A-323A-42B5-0564-D3167AC0112E}"/>
              </a:ext>
            </a:extLst>
          </p:cNvPr>
          <p:cNvSpPr/>
          <p:nvPr/>
        </p:nvSpPr>
        <p:spPr>
          <a:xfrm>
            <a:off x="272028" y="1191609"/>
            <a:ext cx="1836000" cy="4450095"/>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1" i="0" u="none" strike="noStrike" kern="1200" cap="none" spc="0" normalizeH="0" baseline="0" noProof="0">
              <a:ln>
                <a:noFill/>
              </a:ln>
              <a:solidFill>
                <a:prstClr val="white">
                  <a:lumMod val="75000"/>
                </a:prstClr>
              </a:solidFill>
              <a:effectLst/>
              <a:uLnTx/>
              <a:uFillTx/>
              <a:latin typeface="Muli"/>
              <a:ea typeface="+mn-ea"/>
              <a:cs typeface="+mn-cs"/>
            </a:endParaRPr>
          </a:p>
        </p:txBody>
      </p:sp>
      <p:sp>
        <p:nvSpPr>
          <p:cNvPr id="82" name="Rectángulo 81">
            <a:extLst>
              <a:ext uri="{FF2B5EF4-FFF2-40B4-BE49-F238E27FC236}">
                <a16:creationId xmlns:a16="http://schemas.microsoft.com/office/drawing/2014/main" id="{4D50C86F-5B90-7EAE-C3AA-ED52A32F11C9}"/>
              </a:ext>
            </a:extLst>
          </p:cNvPr>
          <p:cNvSpPr/>
          <p:nvPr/>
        </p:nvSpPr>
        <p:spPr>
          <a:xfrm>
            <a:off x="260755" y="548291"/>
            <a:ext cx="1836000" cy="545081"/>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err="1">
                <a:ln>
                  <a:noFill/>
                </a:ln>
                <a:solidFill>
                  <a:srgbClr val="002062"/>
                </a:solidFill>
                <a:effectLst/>
                <a:uLnTx/>
                <a:uFillTx/>
                <a:latin typeface="Muli"/>
                <a:ea typeface="+mn-ea"/>
                <a:cs typeface="+mn-cs"/>
              </a:rPr>
              <a:t>Problem</a:t>
            </a:r>
            <a:endParaRPr kumimoji="0" lang="es-ES" sz="1400" b="1" i="0" u="none" strike="noStrike" kern="1200" cap="none" spc="0" normalizeH="0" baseline="0" noProof="0">
              <a:ln>
                <a:noFill/>
              </a:ln>
              <a:solidFill>
                <a:srgbClr val="002062"/>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What</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is</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the</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problem</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you</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are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trying</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to</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solve</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a:t>
            </a:r>
            <a:endParaRPr kumimoji="0" lang="es-CO" sz="1400" b="1" i="0" u="none" strike="noStrike" kern="1200" cap="none" spc="0" normalizeH="0" baseline="0" noProof="0">
              <a:ln>
                <a:noFill/>
              </a:ln>
              <a:solidFill>
                <a:prstClr val="black">
                  <a:lumMod val="50000"/>
                  <a:lumOff val="50000"/>
                </a:prstClr>
              </a:solidFill>
              <a:effectLst/>
              <a:uLnTx/>
              <a:uFillTx/>
              <a:latin typeface="Muli"/>
              <a:ea typeface="+mn-ea"/>
              <a:cs typeface="+mn-cs"/>
            </a:endParaRPr>
          </a:p>
        </p:txBody>
      </p:sp>
      <p:sp>
        <p:nvSpPr>
          <p:cNvPr id="83" name="Rectángulo 82">
            <a:extLst>
              <a:ext uri="{FF2B5EF4-FFF2-40B4-BE49-F238E27FC236}">
                <a16:creationId xmlns:a16="http://schemas.microsoft.com/office/drawing/2014/main" id="{47D1DAAF-03FA-FF58-BEF1-0474AD7E08FF}"/>
              </a:ext>
            </a:extLst>
          </p:cNvPr>
          <p:cNvSpPr/>
          <p:nvPr/>
        </p:nvSpPr>
        <p:spPr>
          <a:xfrm>
            <a:off x="2292763" y="2303788"/>
            <a:ext cx="1548000" cy="762836"/>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a:ln>
                  <a:noFill/>
                </a:ln>
                <a:solidFill>
                  <a:prstClr val="black"/>
                </a:solidFill>
                <a:effectLst/>
                <a:uLnTx/>
                <a:uFillTx/>
                <a:latin typeface="Muli"/>
                <a:ea typeface="+mn-ea"/>
                <a:cs typeface="+mn-cs"/>
              </a:rPr>
              <a:t>A4.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a:ln>
                  <a:noFill/>
                </a:ln>
                <a:solidFill>
                  <a:prstClr val="black"/>
                </a:solidFill>
                <a:effectLst/>
                <a:uLnTx/>
                <a:uFillTx/>
                <a:latin typeface="Muli"/>
                <a:ea typeface="+mn-ea"/>
                <a:cs typeface="+mn-cs"/>
              </a:rPr>
              <a:t>A5.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a:ln>
                  <a:noFill/>
                </a:ln>
                <a:solidFill>
                  <a:prstClr val="black"/>
                </a:solidFill>
                <a:effectLst/>
                <a:uLnTx/>
                <a:uFillTx/>
                <a:latin typeface="Muli"/>
                <a:ea typeface="+mn-ea"/>
                <a:cs typeface="+mn-cs"/>
              </a:rPr>
              <a:t>A6.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a:ln>
                  <a:noFill/>
                </a:ln>
                <a:solidFill>
                  <a:prstClr val="black"/>
                </a:solidFill>
                <a:effectLst/>
                <a:uLnTx/>
                <a:uFillTx/>
                <a:latin typeface="Muli"/>
                <a:ea typeface="+mn-ea"/>
                <a:cs typeface="+mn-cs"/>
              </a:rPr>
              <a:t>A7</a:t>
            </a:r>
            <a:endParaRPr kumimoji="0" lang="es-CO" sz="800" b="1" i="0" u="none" strike="noStrike" kern="1200" cap="none" spc="0" normalizeH="0" baseline="0" noProof="0">
              <a:ln>
                <a:noFill/>
              </a:ln>
              <a:solidFill>
                <a:prstClr val="black"/>
              </a:solidFill>
              <a:effectLst/>
              <a:uLnTx/>
              <a:uFillTx/>
              <a:latin typeface="Muli"/>
              <a:ea typeface="+mn-ea"/>
              <a:cs typeface="+mn-cs"/>
            </a:endParaRPr>
          </a:p>
        </p:txBody>
      </p:sp>
      <p:sp>
        <p:nvSpPr>
          <p:cNvPr id="84" name="Rectángulo 83">
            <a:extLst>
              <a:ext uri="{FF2B5EF4-FFF2-40B4-BE49-F238E27FC236}">
                <a16:creationId xmlns:a16="http://schemas.microsoft.com/office/drawing/2014/main" id="{1C68907C-DD7D-5983-32E0-2931D9B9D3D5}"/>
              </a:ext>
            </a:extLst>
          </p:cNvPr>
          <p:cNvSpPr/>
          <p:nvPr/>
        </p:nvSpPr>
        <p:spPr>
          <a:xfrm>
            <a:off x="2170234" y="554992"/>
            <a:ext cx="1836000" cy="538774"/>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err="1">
                <a:ln>
                  <a:noFill/>
                </a:ln>
                <a:solidFill>
                  <a:srgbClr val="002062"/>
                </a:solidFill>
                <a:effectLst/>
                <a:uLnTx/>
                <a:uFillTx/>
                <a:latin typeface="Muli"/>
                <a:ea typeface="+mn-ea"/>
                <a:cs typeface="+mn-cs"/>
              </a:rPr>
              <a:t>Activities</a:t>
            </a:r>
            <a:endParaRPr kumimoji="0" lang="es-ES" sz="1200" b="1" i="0" u="none" strike="noStrike" kern="1200" cap="none" spc="0" normalizeH="0" baseline="0" noProof="0">
              <a:ln>
                <a:noFill/>
              </a:ln>
              <a:solidFill>
                <a:srgbClr val="002062"/>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Which</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are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the</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activities</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that</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you</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are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planning</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to</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deliver</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a:t>
            </a:r>
            <a:endParaRPr kumimoji="0" lang="es-CO" sz="700" b="1" i="0" u="none" strike="noStrike" kern="1200" cap="none" spc="0" normalizeH="0" baseline="0" noProof="0">
              <a:ln>
                <a:noFill/>
              </a:ln>
              <a:solidFill>
                <a:prstClr val="black">
                  <a:lumMod val="50000"/>
                  <a:lumOff val="50000"/>
                </a:prstClr>
              </a:solidFill>
              <a:effectLst/>
              <a:uLnTx/>
              <a:uFillTx/>
              <a:latin typeface="Muli"/>
              <a:ea typeface="+mn-ea"/>
              <a:cs typeface="+mn-cs"/>
            </a:endParaRPr>
          </a:p>
        </p:txBody>
      </p:sp>
      <p:sp>
        <p:nvSpPr>
          <p:cNvPr id="86" name="Rectángulo 85">
            <a:extLst>
              <a:ext uri="{FF2B5EF4-FFF2-40B4-BE49-F238E27FC236}">
                <a16:creationId xmlns:a16="http://schemas.microsoft.com/office/drawing/2014/main" id="{803D5CF5-A8AC-423C-FBB5-CA77E41D2016}"/>
              </a:ext>
            </a:extLst>
          </p:cNvPr>
          <p:cNvSpPr/>
          <p:nvPr/>
        </p:nvSpPr>
        <p:spPr>
          <a:xfrm>
            <a:off x="4363316" y="2313120"/>
            <a:ext cx="1548000" cy="740654"/>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1" i="0" u="none" strike="noStrike" kern="1200" cap="none" spc="0" normalizeH="0" baseline="0" noProof="0">
              <a:ln>
                <a:noFill/>
              </a:ln>
              <a:solidFill>
                <a:prstClr val="white">
                  <a:lumMod val="75000"/>
                </a:prstClr>
              </a:solidFill>
              <a:effectLst/>
              <a:uLnTx/>
              <a:uFillTx/>
              <a:latin typeface="Muli"/>
              <a:ea typeface="+mn-ea"/>
              <a:cs typeface="+mn-cs"/>
            </a:endParaRPr>
          </a:p>
        </p:txBody>
      </p:sp>
      <p:sp>
        <p:nvSpPr>
          <p:cNvPr id="87" name="Rectángulo 86">
            <a:extLst>
              <a:ext uri="{FF2B5EF4-FFF2-40B4-BE49-F238E27FC236}">
                <a16:creationId xmlns:a16="http://schemas.microsoft.com/office/drawing/2014/main" id="{A178D840-1CEC-6347-5A72-E86738E7C081}"/>
              </a:ext>
            </a:extLst>
          </p:cNvPr>
          <p:cNvSpPr/>
          <p:nvPr/>
        </p:nvSpPr>
        <p:spPr>
          <a:xfrm>
            <a:off x="4219316" y="554992"/>
            <a:ext cx="1836000" cy="541895"/>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a:ln>
                  <a:noFill/>
                </a:ln>
                <a:solidFill>
                  <a:srgbClr val="002062"/>
                </a:solidFill>
                <a:effectLst/>
                <a:uLnTx/>
                <a:uFillTx/>
                <a:latin typeface="Muli"/>
                <a:ea typeface="+mn-ea"/>
                <a:cs typeface="+mn-cs"/>
              </a:rPr>
              <a:t>Outputs</a:t>
            </a:r>
            <a:endParaRPr kumimoji="0" lang="es-ES" sz="1400" b="1" i="0" u="none" strike="noStrike" kern="1200" cap="none" spc="0" normalizeH="0" baseline="0" noProof="0">
              <a:ln>
                <a:noFill/>
              </a:ln>
              <a:solidFill>
                <a:srgbClr val="002062"/>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What</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are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the</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key</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direct</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measurable</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effects</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of</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your</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activities</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a:t>
            </a:r>
            <a:endParaRPr kumimoji="0" lang="es-CO" sz="700" b="1" i="0" u="none" strike="noStrike" kern="1200" cap="none" spc="0" normalizeH="0" baseline="0" noProof="0">
              <a:ln>
                <a:noFill/>
              </a:ln>
              <a:solidFill>
                <a:prstClr val="black">
                  <a:lumMod val="50000"/>
                  <a:lumOff val="50000"/>
                </a:prstClr>
              </a:solidFill>
              <a:effectLst/>
              <a:uLnTx/>
              <a:uFillTx/>
              <a:latin typeface="Muli"/>
              <a:ea typeface="+mn-ea"/>
              <a:cs typeface="+mn-cs"/>
            </a:endParaRPr>
          </a:p>
        </p:txBody>
      </p:sp>
      <p:sp>
        <p:nvSpPr>
          <p:cNvPr id="92" name="Rectángulo 91">
            <a:extLst>
              <a:ext uri="{FF2B5EF4-FFF2-40B4-BE49-F238E27FC236}">
                <a16:creationId xmlns:a16="http://schemas.microsoft.com/office/drawing/2014/main" id="{3D1F8BA6-3CD2-18D5-3328-80EEC2471B0A}"/>
              </a:ext>
            </a:extLst>
          </p:cNvPr>
          <p:cNvSpPr/>
          <p:nvPr/>
        </p:nvSpPr>
        <p:spPr>
          <a:xfrm>
            <a:off x="10072396" y="1191609"/>
            <a:ext cx="1836000" cy="4450095"/>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1" i="0" u="none" strike="noStrike" kern="1200" cap="none" spc="0" normalizeH="0" baseline="0" noProof="0">
              <a:ln>
                <a:noFill/>
              </a:ln>
              <a:solidFill>
                <a:prstClr val="white">
                  <a:lumMod val="75000"/>
                </a:prstClr>
              </a:solidFill>
              <a:effectLst/>
              <a:uLnTx/>
              <a:uFillTx/>
              <a:latin typeface="Muli"/>
              <a:ea typeface="+mn-ea"/>
              <a:cs typeface="+mn-cs"/>
            </a:endParaRPr>
          </a:p>
        </p:txBody>
      </p:sp>
      <p:sp>
        <p:nvSpPr>
          <p:cNvPr id="93" name="Rectángulo 92">
            <a:extLst>
              <a:ext uri="{FF2B5EF4-FFF2-40B4-BE49-F238E27FC236}">
                <a16:creationId xmlns:a16="http://schemas.microsoft.com/office/drawing/2014/main" id="{A1784BF8-6644-26AC-6457-7F3CFC04367F}"/>
              </a:ext>
            </a:extLst>
          </p:cNvPr>
          <p:cNvSpPr/>
          <p:nvPr/>
        </p:nvSpPr>
        <p:spPr>
          <a:xfrm>
            <a:off x="10072699" y="554992"/>
            <a:ext cx="1836000" cy="541895"/>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err="1">
                <a:ln>
                  <a:noFill/>
                </a:ln>
                <a:solidFill>
                  <a:srgbClr val="002062"/>
                </a:solidFill>
                <a:effectLst/>
                <a:uLnTx/>
                <a:uFillTx/>
                <a:latin typeface="Muli"/>
                <a:ea typeface="+mn-ea"/>
                <a:cs typeface="+mn-cs"/>
              </a:rPr>
              <a:t>Impact</a:t>
            </a:r>
            <a:endParaRPr kumimoji="0" lang="es-ES" sz="1400" b="1" i="0" u="none" strike="noStrike" kern="1200" cap="none" spc="0" normalizeH="0" baseline="0" noProof="0">
              <a:ln>
                <a:noFill/>
              </a:ln>
              <a:solidFill>
                <a:srgbClr val="002062"/>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What</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n-GB" sz="700" b="1" i="0" u="none" strike="noStrike" kern="1200" cap="none" spc="0" normalizeH="0" baseline="0" noProof="0">
                <a:ln>
                  <a:noFill/>
                </a:ln>
                <a:solidFill>
                  <a:prstClr val="black">
                    <a:lumMod val="50000"/>
                    <a:lumOff val="50000"/>
                  </a:prstClr>
                </a:solidFill>
                <a:effectLst/>
                <a:uLnTx/>
                <a:uFillTx/>
                <a:latin typeface="Muli"/>
                <a:ea typeface="+mn-ea"/>
                <a:cs typeface="+mn-cs"/>
              </a:rPr>
              <a:t>is the long-term goal your project contributes to</a:t>
            </a:r>
            <a:r>
              <a:rPr kumimoji="0" lang="en-US" sz="700" b="1" i="0" u="none" strike="noStrike" kern="1200" cap="none" spc="0" normalizeH="0" baseline="0" noProof="0">
                <a:ln>
                  <a:noFill/>
                </a:ln>
                <a:solidFill>
                  <a:prstClr val="black">
                    <a:lumMod val="50000"/>
                    <a:lumOff val="50000"/>
                  </a:prstClr>
                </a:solidFill>
                <a:effectLst/>
                <a:uLnTx/>
                <a:uFillTx/>
                <a:latin typeface="Muli"/>
                <a:ea typeface="+mn-ea"/>
                <a:cs typeface="+mn-cs"/>
              </a:rPr>
              <a:t>?</a:t>
            </a:r>
            <a:endParaRPr kumimoji="0" lang="es-CO" sz="700" b="1" i="0" u="none" strike="noStrike" kern="1200" cap="none" spc="0" normalizeH="0" baseline="0" noProof="0">
              <a:ln>
                <a:noFill/>
              </a:ln>
              <a:solidFill>
                <a:prstClr val="black">
                  <a:lumMod val="50000"/>
                  <a:lumOff val="50000"/>
                </a:prstClr>
              </a:solidFill>
              <a:effectLst/>
              <a:uLnTx/>
              <a:uFillTx/>
              <a:latin typeface="Muli"/>
              <a:ea typeface="+mn-ea"/>
              <a:cs typeface="+mn-cs"/>
            </a:endParaRPr>
          </a:p>
        </p:txBody>
      </p:sp>
      <p:sp>
        <p:nvSpPr>
          <p:cNvPr id="96" name="Rectángulo 95">
            <a:extLst>
              <a:ext uri="{FF2B5EF4-FFF2-40B4-BE49-F238E27FC236}">
                <a16:creationId xmlns:a16="http://schemas.microsoft.com/office/drawing/2014/main" id="{5AAA3645-7E1B-FE94-3E49-AC22D4291DF1}"/>
              </a:ext>
            </a:extLst>
          </p:cNvPr>
          <p:cNvSpPr/>
          <p:nvPr/>
        </p:nvSpPr>
        <p:spPr>
          <a:xfrm>
            <a:off x="8121572" y="554992"/>
            <a:ext cx="1836000" cy="541895"/>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err="1">
                <a:ln>
                  <a:noFill/>
                </a:ln>
                <a:solidFill>
                  <a:srgbClr val="002062"/>
                </a:solidFill>
                <a:effectLst/>
                <a:uLnTx/>
                <a:uFillTx/>
                <a:latin typeface="Muli"/>
                <a:ea typeface="+mn-ea"/>
                <a:cs typeface="+mn-cs"/>
              </a:rPr>
              <a:t>Outcomes</a:t>
            </a:r>
            <a:endParaRPr kumimoji="0" lang="es-ES" sz="1400" b="1" i="0" u="none" strike="noStrike" kern="1200" cap="none" spc="0" normalizeH="0" baseline="0" noProof="0">
              <a:ln>
                <a:noFill/>
              </a:ln>
              <a:solidFill>
                <a:srgbClr val="002062"/>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What</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n-US" sz="700" b="1" i="0" u="none" strike="noStrike" kern="1200" cap="none" spc="0" normalizeH="0" baseline="0" noProof="0">
                <a:ln>
                  <a:noFill/>
                </a:ln>
                <a:solidFill>
                  <a:prstClr val="black">
                    <a:lumMod val="50000"/>
                    <a:lumOff val="50000"/>
                  </a:prstClr>
                </a:solidFill>
                <a:effectLst/>
                <a:uLnTx/>
                <a:uFillTx/>
                <a:latin typeface="Muli"/>
                <a:ea typeface="+mn-ea"/>
                <a:cs typeface="+mn-cs"/>
              </a:rPr>
              <a:t>are the wider mid-term changes that will result from your project outputs?</a:t>
            </a:r>
            <a:endParaRPr kumimoji="0" lang="es-CO" sz="1400" b="1" i="0" u="none" strike="noStrike" kern="1200" cap="none" spc="0" normalizeH="0" baseline="0" noProof="0">
              <a:ln>
                <a:noFill/>
              </a:ln>
              <a:solidFill>
                <a:prstClr val="black">
                  <a:lumMod val="50000"/>
                  <a:lumOff val="50000"/>
                </a:prstClr>
              </a:solidFill>
              <a:effectLst/>
              <a:uLnTx/>
              <a:uFillTx/>
              <a:latin typeface="Muli"/>
              <a:ea typeface="+mn-ea"/>
              <a:cs typeface="+mn-cs"/>
            </a:endParaRPr>
          </a:p>
        </p:txBody>
      </p:sp>
      <p:sp>
        <p:nvSpPr>
          <p:cNvPr id="99" name="Rectángulo 98">
            <a:extLst>
              <a:ext uri="{FF2B5EF4-FFF2-40B4-BE49-F238E27FC236}">
                <a16:creationId xmlns:a16="http://schemas.microsoft.com/office/drawing/2014/main" id="{01755C25-5F21-D94F-FCF5-BDA062957FE5}"/>
              </a:ext>
            </a:extLst>
          </p:cNvPr>
          <p:cNvSpPr/>
          <p:nvPr/>
        </p:nvSpPr>
        <p:spPr>
          <a:xfrm>
            <a:off x="6314444" y="1694997"/>
            <a:ext cx="1548000" cy="1110948"/>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800" b="1" i="0" u="none" strike="noStrike" kern="1200" cap="none" spc="0" normalizeH="0" baseline="0" noProof="0">
              <a:ln>
                <a:noFill/>
              </a:ln>
              <a:solidFill>
                <a:prstClr val="white">
                  <a:lumMod val="75000"/>
                </a:prstClr>
              </a:solidFill>
              <a:effectLst/>
              <a:uLnTx/>
              <a:uFillTx/>
              <a:latin typeface="Muli"/>
              <a:ea typeface="+mn-ea"/>
              <a:cs typeface="+mn-cs"/>
            </a:endParaRPr>
          </a:p>
        </p:txBody>
      </p:sp>
      <p:sp>
        <p:nvSpPr>
          <p:cNvPr id="101" name="Rectángulo 100">
            <a:extLst>
              <a:ext uri="{FF2B5EF4-FFF2-40B4-BE49-F238E27FC236}">
                <a16:creationId xmlns:a16="http://schemas.microsoft.com/office/drawing/2014/main" id="{6B1AB3D5-8B5A-F313-D711-5931C37CDF42}"/>
              </a:ext>
            </a:extLst>
          </p:cNvPr>
          <p:cNvSpPr/>
          <p:nvPr/>
        </p:nvSpPr>
        <p:spPr>
          <a:xfrm>
            <a:off x="6170444" y="554992"/>
            <a:ext cx="1836000" cy="541896"/>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err="1">
                <a:ln>
                  <a:noFill/>
                </a:ln>
                <a:solidFill>
                  <a:srgbClr val="002062"/>
                </a:solidFill>
                <a:effectLst/>
                <a:uLnTx/>
                <a:uFillTx/>
                <a:latin typeface="Muli"/>
                <a:ea typeface="+mn-ea"/>
                <a:cs typeface="+mn-cs"/>
              </a:rPr>
              <a:t>Intermediate</a:t>
            </a:r>
            <a:r>
              <a:rPr kumimoji="0" lang="es-ES" sz="1200" b="1" i="0" u="none" strike="noStrike" kern="1200" cap="none" spc="0" normalizeH="0" baseline="0" noProof="0">
                <a:ln>
                  <a:noFill/>
                </a:ln>
                <a:solidFill>
                  <a:srgbClr val="002062"/>
                </a:solidFill>
                <a:effectLst/>
                <a:uLnTx/>
                <a:uFillTx/>
                <a:latin typeface="Muli"/>
                <a:ea typeface="+mn-ea"/>
                <a:cs typeface="+mn-cs"/>
              </a:rPr>
              <a:t> </a:t>
            </a:r>
            <a:r>
              <a:rPr kumimoji="0" lang="es-ES" sz="1200" b="1" i="0" u="none" strike="noStrike" kern="1200" cap="none" spc="0" normalizeH="0" baseline="0" noProof="0" err="1">
                <a:ln>
                  <a:noFill/>
                </a:ln>
                <a:solidFill>
                  <a:srgbClr val="002062"/>
                </a:solidFill>
                <a:effectLst/>
                <a:uLnTx/>
                <a:uFillTx/>
                <a:latin typeface="Muli"/>
                <a:ea typeface="+mn-ea"/>
                <a:cs typeface="+mn-cs"/>
              </a:rPr>
              <a:t>outcomes</a:t>
            </a:r>
            <a:endParaRPr kumimoji="0" lang="es-ES" sz="1200" b="1" i="0" u="none" strike="noStrike" kern="1200" cap="none" spc="0" normalizeH="0" baseline="0" noProof="0">
              <a:ln>
                <a:noFill/>
              </a:ln>
              <a:solidFill>
                <a:srgbClr val="002062"/>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 b="1" i="0" u="none" strike="noStrike" kern="1200" cap="none" spc="0" normalizeH="0" baseline="0" noProof="0" err="1">
                <a:ln>
                  <a:noFill/>
                </a:ln>
                <a:solidFill>
                  <a:prstClr val="black">
                    <a:lumMod val="50000"/>
                    <a:lumOff val="50000"/>
                  </a:prstClr>
                </a:solidFill>
                <a:effectLst/>
                <a:uLnTx/>
                <a:uFillTx/>
                <a:latin typeface="Muli"/>
                <a:ea typeface="+mn-ea"/>
                <a:cs typeface="+mn-cs"/>
              </a:rPr>
              <a:t>What</a:t>
            </a:r>
            <a:r>
              <a:rPr kumimoji="0" lang="es-ES" sz="600" b="1" i="0" u="none" strike="noStrike" kern="1200" cap="none" spc="0" normalizeH="0" baseline="0" noProof="0">
                <a:ln>
                  <a:noFill/>
                </a:ln>
                <a:solidFill>
                  <a:prstClr val="black">
                    <a:lumMod val="50000"/>
                    <a:lumOff val="50000"/>
                  </a:prstClr>
                </a:solidFill>
                <a:effectLst/>
                <a:uLnTx/>
                <a:uFillTx/>
                <a:latin typeface="Muli"/>
                <a:ea typeface="+mn-ea"/>
                <a:cs typeface="+mn-cs"/>
              </a:rPr>
              <a:t> are </a:t>
            </a:r>
            <a:r>
              <a:rPr kumimoji="0" lang="es-ES" sz="600" b="1" i="0" u="none" strike="noStrike" kern="1200" cap="none" spc="0" normalizeH="0" baseline="0" noProof="0" err="1">
                <a:ln>
                  <a:noFill/>
                </a:ln>
                <a:solidFill>
                  <a:prstClr val="black">
                    <a:lumMod val="50000"/>
                    <a:lumOff val="50000"/>
                  </a:prstClr>
                </a:solidFill>
                <a:effectLst/>
                <a:uLnTx/>
                <a:uFillTx/>
                <a:latin typeface="Muli"/>
                <a:ea typeface="+mn-ea"/>
                <a:cs typeface="+mn-cs"/>
              </a:rPr>
              <a:t>the</a:t>
            </a:r>
            <a:r>
              <a:rPr kumimoji="0" lang="es-ES" sz="6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n-US" sz="600" b="1" i="0" u="none" strike="noStrike" kern="1200" cap="none" spc="0" normalizeH="0" baseline="0" noProof="0">
                <a:ln>
                  <a:noFill/>
                </a:ln>
                <a:solidFill>
                  <a:prstClr val="black">
                    <a:lumMod val="50000"/>
                    <a:lumOff val="50000"/>
                  </a:prstClr>
                </a:solidFill>
                <a:effectLst/>
                <a:uLnTx/>
                <a:uFillTx/>
                <a:latin typeface="Muli"/>
                <a:ea typeface="+mn-ea"/>
                <a:cs typeface="+mn-cs"/>
              </a:rPr>
              <a:t>short-term changes in </a:t>
            </a:r>
            <a:r>
              <a:rPr kumimoji="0" lang="en-US" sz="600" b="1" i="0" u="none" strike="noStrike" kern="1200" cap="none" spc="0" normalizeH="0" baseline="0" noProof="0" err="1">
                <a:ln>
                  <a:noFill/>
                </a:ln>
                <a:solidFill>
                  <a:prstClr val="black">
                    <a:lumMod val="50000"/>
                    <a:lumOff val="50000"/>
                  </a:prstClr>
                </a:solidFill>
                <a:effectLst/>
                <a:uLnTx/>
                <a:uFillTx/>
                <a:latin typeface="Muli"/>
                <a:ea typeface="+mn-ea"/>
                <a:cs typeface="+mn-cs"/>
              </a:rPr>
              <a:t>behaviours</a:t>
            </a:r>
            <a:r>
              <a:rPr kumimoji="0" lang="en-US" sz="600" b="1" i="0" u="none" strike="noStrike" kern="1200" cap="none" spc="0" normalizeH="0" baseline="0" noProof="0">
                <a:ln>
                  <a:noFill/>
                </a:ln>
                <a:solidFill>
                  <a:prstClr val="black">
                    <a:lumMod val="50000"/>
                    <a:lumOff val="50000"/>
                  </a:prstClr>
                </a:solidFill>
                <a:effectLst/>
                <a:uLnTx/>
                <a:uFillTx/>
                <a:latin typeface="Muli"/>
                <a:ea typeface="+mn-ea"/>
                <a:cs typeface="+mn-cs"/>
              </a:rPr>
              <a:t>, practices, or conditions that occur as stakeholders begin to adopt and implement the outputs?</a:t>
            </a:r>
            <a:endParaRPr kumimoji="0" lang="es-CO" sz="600" b="1" i="0" u="none" strike="noStrike" kern="1200" cap="none" spc="0" normalizeH="0" baseline="0" noProof="0">
              <a:ln>
                <a:noFill/>
              </a:ln>
              <a:solidFill>
                <a:prstClr val="black">
                  <a:lumMod val="50000"/>
                  <a:lumOff val="50000"/>
                </a:prstClr>
              </a:solidFill>
              <a:effectLst/>
              <a:uLnTx/>
              <a:uFillTx/>
              <a:latin typeface="Muli"/>
              <a:ea typeface="+mn-ea"/>
              <a:cs typeface="+mn-cs"/>
            </a:endParaRPr>
          </a:p>
        </p:txBody>
      </p:sp>
      <p:grpSp>
        <p:nvGrpSpPr>
          <p:cNvPr id="107" name="Grupo 106">
            <a:extLst>
              <a:ext uri="{FF2B5EF4-FFF2-40B4-BE49-F238E27FC236}">
                <a16:creationId xmlns:a16="http://schemas.microsoft.com/office/drawing/2014/main" id="{88D541C6-8CD8-53AB-2E5D-062AC8159650}"/>
              </a:ext>
            </a:extLst>
          </p:cNvPr>
          <p:cNvGrpSpPr/>
          <p:nvPr/>
        </p:nvGrpSpPr>
        <p:grpSpPr>
          <a:xfrm>
            <a:off x="192820" y="76815"/>
            <a:ext cx="462202" cy="444684"/>
            <a:chOff x="1610196" y="379693"/>
            <a:chExt cx="900000" cy="900000"/>
          </a:xfrm>
        </p:grpSpPr>
        <p:sp>
          <p:nvSpPr>
            <p:cNvPr id="48" name="Elipse 47">
              <a:extLst>
                <a:ext uri="{FF2B5EF4-FFF2-40B4-BE49-F238E27FC236}">
                  <a16:creationId xmlns:a16="http://schemas.microsoft.com/office/drawing/2014/main" id="{52A35B33-0E39-BAF0-B6E3-20C986301CE5}"/>
                </a:ext>
              </a:extLst>
            </p:cNvPr>
            <p:cNvSpPr/>
            <p:nvPr/>
          </p:nvSpPr>
          <p:spPr>
            <a:xfrm>
              <a:off x="1610196" y="379693"/>
              <a:ext cx="900000" cy="900000"/>
            </a:xfrm>
            <a:prstGeom prst="ellipse">
              <a:avLst/>
            </a:prstGeom>
            <a:solidFill>
              <a:schemeClr val="bg1">
                <a:lumMod val="85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uli"/>
                <a:ea typeface="+mn-ea"/>
                <a:cs typeface="+mn-cs"/>
              </a:endParaRPr>
            </a:p>
          </p:txBody>
        </p:sp>
        <p:pic>
          <p:nvPicPr>
            <p:cNvPr id="106" name="Gráfico 105" descr="Lista de comprobación con relleno sólido">
              <a:extLst>
                <a:ext uri="{FF2B5EF4-FFF2-40B4-BE49-F238E27FC236}">
                  <a16:creationId xmlns:a16="http://schemas.microsoft.com/office/drawing/2014/main" id="{632DE47D-4EBD-A41B-97CD-4C5AEB15BB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58405" y="524481"/>
              <a:ext cx="603582" cy="603582"/>
            </a:xfrm>
            <a:prstGeom prst="rect">
              <a:avLst/>
            </a:prstGeom>
          </p:spPr>
        </p:pic>
      </p:grpSp>
      <p:sp>
        <p:nvSpPr>
          <p:cNvPr id="111" name="Rectángulo 110">
            <a:extLst>
              <a:ext uri="{FF2B5EF4-FFF2-40B4-BE49-F238E27FC236}">
                <a16:creationId xmlns:a16="http://schemas.microsoft.com/office/drawing/2014/main" id="{B40363FC-FBE9-3325-0191-4628E7998040}"/>
              </a:ext>
            </a:extLst>
          </p:cNvPr>
          <p:cNvSpPr/>
          <p:nvPr/>
        </p:nvSpPr>
        <p:spPr>
          <a:xfrm>
            <a:off x="3161608" y="5741731"/>
            <a:ext cx="1836000" cy="603582"/>
          </a:xfrm>
          <a:prstGeom prst="rect">
            <a:avLst/>
          </a:prstGeom>
          <a:noFill/>
          <a:ln w="28575">
            <a:solidFill>
              <a:srgbClr val="DC42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err="1">
                <a:ln>
                  <a:noFill/>
                </a:ln>
                <a:solidFill>
                  <a:srgbClr val="002062"/>
                </a:solidFill>
                <a:effectLst/>
                <a:uLnTx/>
                <a:uFillTx/>
                <a:latin typeface="Muli"/>
                <a:ea typeface="+mn-ea"/>
                <a:cs typeface="+mn-cs"/>
              </a:rPr>
              <a:t>Assumptions</a:t>
            </a:r>
            <a:endParaRPr kumimoji="0" lang="es-ES" sz="1200" b="1" i="0" u="none" strike="noStrike" kern="1200" cap="none" spc="0" normalizeH="0" baseline="0" noProof="0">
              <a:ln>
                <a:noFill/>
              </a:ln>
              <a:solidFill>
                <a:srgbClr val="002062"/>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1" i="0" u="none" strike="noStrike" kern="1200" cap="none" spc="0" normalizeH="0" baseline="0" noProof="0">
              <a:ln>
                <a:noFill/>
              </a:ln>
              <a:solidFill>
                <a:srgbClr val="002062"/>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1" i="0" u="none" strike="noStrike" kern="1200" cap="none" spc="0" normalizeH="0" baseline="0" noProof="0">
              <a:ln>
                <a:noFill/>
              </a:ln>
              <a:solidFill>
                <a:srgbClr val="002062"/>
              </a:solidFill>
              <a:effectLst/>
              <a:uLnTx/>
              <a:uFillTx/>
              <a:latin typeface="Muli"/>
              <a:ea typeface="+mn-ea"/>
              <a:cs typeface="+mn-cs"/>
            </a:endParaRPr>
          </a:p>
        </p:txBody>
      </p:sp>
      <p:sp>
        <p:nvSpPr>
          <p:cNvPr id="112" name="Rectángulo 111">
            <a:extLst>
              <a:ext uri="{FF2B5EF4-FFF2-40B4-BE49-F238E27FC236}">
                <a16:creationId xmlns:a16="http://schemas.microsoft.com/office/drawing/2014/main" id="{C02C299E-C709-3982-403A-100EE0288DB4}"/>
              </a:ext>
            </a:extLst>
          </p:cNvPr>
          <p:cNvSpPr/>
          <p:nvPr/>
        </p:nvSpPr>
        <p:spPr>
          <a:xfrm>
            <a:off x="5252444" y="5741730"/>
            <a:ext cx="1836000" cy="603582"/>
          </a:xfrm>
          <a:prstGeom prst="rect">
            <a:avLst/>
          </a:prstGeom>
          <a:noFill/>
          <a:ln w="28575">
            <a:solidFill>
              <a:srgbClr val="DC42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err="1">
                <a:ln>
                  <a:noFill/>
                </a:ln>
                <a:solidFill>
                  <a:srgbClr val="002062"/>
                </a:solidFill>
                <a:effectLst/>
                <a:uLnTx/>
                <a:uFillTx/>
                <a:latin typeface="Muli"/>
                <a:ea typeface="+mn-ea"/>
                <a:cs typeface="+mn-cs"/>
              </a:rPr>
              <a:t>Assumptions</a:t>
            </a:r>
            <a:endParaRPr kumimoji="0" lang="es-ES" sz="1200" b="1" i="0" u="none" strike="noStrike" kern="1200" cap="none" spc="0" normalizeH="0" baseline="0" noProof="0">
              <a:ln>
                <a:noFill/>
              </a:ln>
              <a:solidFill>
                <a:srgbClr val="002062"/>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1" i="0" u="none" strike="noStrike" kern="1200" cap="none" spc="0" normalizeH="0" baseline="0" noProof="0">
              <a:ln>
                <a:noFill/>
              </a:ln>
              <a:solidFill>
                <a:srgbClr val="002062"/>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1" i="0" u="none" strike="noStrike" kern="1200" cap="none" spc="0" normalizeH="0" baseline="0" noProof="0">
              <a:ln>
                <a:noFill/>
              </a:ln>
              <a:solidFill>
                <a:srgbClr val="002062"/>
              </a:solidFill>
              <a:effectLst/>
              <a:uLnTx/>
              <a:uFillTx/>
              <a:latin typeface="Muli"/>
              <a:ea typeface="+mn-ea"/>
              <a:cs typeface="+mn-cs"/>
            </a:endParaRPr>
          </a:p>
        </p:txBody>
      </p:sp>
      <p:sp>
        <p:nvSpPr>
          <p:cNvPr id="113" name="Rectángulo 112">
            <a:extLst>
              <a:ext uri="{FF2B5EF4-FFF2-40B4-BE49-F238E27FC236}">
                <a16:creationId xmlns:a16="http://schemas.microsoft.com/office/drawing/2014/main" id="{B4A26F01-037C-B324-43AD-AE389E45F23F}"/>
              </a:ext>
            </a:extLst>
          </p:cNvPr>
          <p:cNvSpPr/>
          <p:nvPr/>
        </p:nvSpPr>
        <p:spPr>
          <a:xfrm>
            <a:off x="7343280" y="5741730"/>
            <a:ext cx="1836000" cy="603582"/>
          </a:xfrm>
          <a:prstGeom prst="rect">
            <a:avLst/>
          </a:prstGeom>
          <a:noFill/>
          <a:ln w="28575">
            <a:solidFill>
              <a:srgbClr val="DC42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err="1">
                <a:ln>
                  <a:noFill/>
                </a:ln>
                <a:solidFill>
                  <a:srgbClr val="002062"/>
                </a:solidFill>
                <a:effectLst/>
                <a:uLnTx/>
                <a:uFillTx/>
                <a:latin typeface="Muli"/>
                <a:ea typeface="+mn-ea"/>
                <a:cs typeface="+mn-cs"/>
              </a:rPr>
              <a:t>Assumptions</a:t>
            </a:r>
            <a:endParaRPr kumimoji="0" lang="es-ES" sz="1200" b="1" i="0" u="none" strike="noStrike" kern="1200" cap="none" spc="0" normalizeH="0" baseline="0" noProof="0">
              <a:ln>
                <a:noFill/>
              </a:ln>
              <a:solidFill>
                <a:srgbClr val="002062"/>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1" i="0" u="none" strike="noStrike" kern="1200" cap="none" spc="0" normalizeH="0" baseline="0" noProof="0">
              <a:ln>
                <a:noFill/>
              </a:ln>
              <a:solidFill>
                <a:srgbClr val="002062"/>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1" i="0" u="none" strike="noStrike" kern="1200" cap="none" spc="0" normalizeH="0" baseline="0" noProof="0">
              <a:ln>
                <a:noFill/>
              </a:ln>
              <a:solidFill>
                <a:srgbClr val="002062"/>
              </a:solidFill>
              <a:effectLst/>
              <a:uLnTx/>
              <a:uFillTx/>
              <a:latin typeface="Muli"/>
              <a:ea typeface="+mn-ea"/>
              <a:cs typeface="+mn-cs"/>
            </a:endParaRPr>
          </a:p>
        </p:txBody>
      </p:sp>
      <p:sp>
        <p:nvSpPr>
          <p:cNvPr id="114" name="Rectángulo 113">
            <a:extLst>
              <a:ext uri="{FF2B5EF4-FFF2-40B4-BE49-F238E27FC236}">
                <a16:creationId xmlns:a16="http://schemas.microsoft.com/office/drawing/2014/main" id="{001C2E2E-6B14-DDAF-AB9D-6B195B500A26}"/>
              </a:ext>
            </a:extLst>
          </p:cNvPr>
          <p:cNvSpPr/>
          <p:nvPr/>
        </p:nvSpPr>
        <p:spPr>
          <a:xfrm>
            <a:off x="9434116" y="5741730"/>
            <a:ext cx="1836000" cy="603582"/>
          </a:xfrm>
          <a:prstGeom prst="rect">
            <a:avLst/>
          </a:prstGeom>
          <a:noFill/>
          <a:ln w="28575">
            <a:solidFill>
              <a:srgbClr val="DC42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err="1">
                <a:ln>
                  <a:noFill/>
                </a:ln>
                <a:solidFill>
                  <a:srgbClr val="002062"/>
                </a:solidFill>
                <a:effectLst/>
                <a:uLnTx/>
                <a:uFillTx/>
                <a:latin typeface="Muli"/>
                <a:ea typeface="+mn-ea"/>
                <a:cs typeface="+mn-cs"/>
              </a:rPr>
              <a:t>Assumptions</a:t>
            </a:r>
            <a:endParaRPr kumimoji="0" lang="es-ES" sz="1200" b="1" i="0" u="none" strike="noStrike" kern="1200" cap="none" spc="0" normalizeH="0" baseline="0" noProof="0">
              <a:ln>
                <a:noFill/>
              </a:ln>
              <a:solidFill>
                <a:srgbClr val="002062"/>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1" i="0" u="none" strike="noStrike" kern="1200" cap="none" spc="0" normalizeH="0" baseline="0" noProof="0">
              <a:ln>
                <a:noFill/>
              </a:ln>
              <a:solidFill>
                <a:srgbClr val="002062"/>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1" i="0" u="none" strike="noStrike" kern="1200" cap="none" spc="0" normalizeH="0" baseline="0" noProof="0">
              <a:ln>
                <a:noFill/>
              </a:ln>
              <a:solidFill>
                <a:srgbClr val="002062"/>
              </a:solidFill>
              <a:effectLst/>
              <a:uLnTx/>
              <a:uFillTx/>
              <a:latin typeface="Muli"/>
              <a:ea typeface="+mn-ea"/>
              <a:cs typeface="+mn-cs"/>
            </a:endParaRPr>
          </a:p>
        </p:txBody>
      </p:sp>
      <p:sp>
        <p:nvSpPr>
          <p:cNvPr id="116" name="Rectángulo 115">
            <a:extLst>
              <a:ext uri="{FF2B5EF4-FFF2-40B4-BE49-F238E27FC236}">
                <a16:creationId xmlns:a16="http://schemas.microsoft.com/office/drawing/2014/main" id="{459E847E-447D-E64B-974A-3896905A029D}"/>
              </a:ext>
            </a:extLst>
          </p:cNvPr>
          <p:cNvSpPr/>
          <p:nvPr/>
        </p:nvSpPr>
        <p:spPr>
          <a:xfrm>
            <a:off x="4158390" y="6485511"/>
            <a:ext cx="3761095" cy="288000"/>
          </a:xfrm>
          <a:prstGeom prst="rect">
            <a:avLst/>
          </a:prstGeom>
          <a:solidFill>
            <a:srgbClr val="DC42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a:ln>
                  <a:noFill/>
                </a:ln>
                <a:solidFill>
                  <a:prstClr val="white"/>
                </a:solidFill>
                <a:effectLst/>
                <a:uLnTx/>
                <a:uFillTx/>
                <a:latin typeface="Muli"/>
                <a:ea typeface="+mn-ea"/>
                <a:cs typeface="+mn-cs"/>
              </a:rPr>
              <a:t>Target </a:t>
            </a:r>
            <a:r>
              <a:rPr kumimoji="0" lang="es-ES" sz="1200" b="0" i="0" u="none" strike="noStrike" kern="1200" cap="none" spc="0" normalizeH="0" baseline="0" noProof="0" err="1">
                <a:ln>
                  <a:noFill/>
                </a:ln>
                <a:solidFill>
                  <a:prstClr val="white"/>
                </a:solidFill>
                <a:effectLst/>
                <a:uLnTx/>
                <a:uFillTx/>
                <a:latin typeface="Muli"/>
                <a:ea typeface="+mn-ea"/>
                <a:cs typeface="+mn-cs"/>
              </a:rPr>
              <a:t>timeframe</a:t>
            </a:r>
            <a:endParaRPr kumimoji="0" lang="es-CO" sz="1200" b="0" i="0" u="none" strike="noStrike" kern="1200" cap="none" spc="0" normalizeH="0" baseline="0" noProof="0">
              <a:ln>
                <a:noFill/>
              </a:ln>
              <a:solidFill>
                <a:prstClr val="white"/>
              </a:solidFill>
              <a:effectLst/>
              <a:uLnTx/>
              <a:uFillTx/>
              <a:latin typeface="Muli"/>
              <a:ea typeface="+mn-ea"/>
              <a:cs typeface="+mn-cs"/>
            </a:endParaRPr>
          </a:p>
        </p:txBody>
      </p:sp>
      <p:sp>
        <p:nvSpPr>
          <p:cNvPr id="117" name="Rectángulo 116">
            <a:extLst>
              <a:ext uri="{FF2B5EF4-FFF2-40B4-BE49-F238E27FC236}">
                <a16:creationId xmlns:a16="http://schemas.microsoft.com/office/drawing/2014/main" id="{B2AE311F-9B47-618F-FFFB-44F26AA95CC7}"/>
              </a:ext>
            </a:extLst>
          </p:cNvPr>
          <p:cNvSpPr/>
          <p:nvPr/>
        </p:nvSpPr>
        <p:spPr>
          <a:xfrm>
            <a:off x="8103815" y="6485511"/>
            <a:ext cx="3846192" cy="288000"/>
          </a:xfrm>
          <a:prstGeom prst="rect">
            <a:avLst/>
          </a:prstGeom>
          <a:solidFill>
            <a:srgbClr val="DC42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a:ln>
                  <a:noFill/>
                </a:ln>
                <a:solidFill>
                  <a:prstClr val="white"/>
                </a:solidFill>
                <a:effectLst/>
                <a:uLnTx/>
                <a:uFillTx/>
                <a:latin typeface="Muli"/>
                <a:ea typeface="+mn-ea"/>
                <a:cs typeface="+mn-cs"/>
              </a:rPr>
              <a:t>Target </a:t>
            </a:r>
            <a:r>
              <a:rPr kumimoji="0" lang="es-ES" sz="1200" b="0" i="0" u="none" strike="noStrike" kern="1200" cap="none" spc="0" normalizeH="0" baseline="0" noProof="0" err="1">
                <a:ln>
                  <a:noFill/>
                </a:ln>
                <a:solidFill>
                  <a:prstClr val="white"/>
                </a:solidFill>
                <a:effectLst/>
                <a:uLnTx/>
                <a:uFillTx/>
                <a:latin typeface="Muli"/>
                <a:ea typeface="+mn-ea"/>
                <a:cs typeface="+mn-cs"/>
              </a:rPr>
              <a:t>timeframe</a:t>
            </a:r>
            <a:endParaRPr kumimoji="0" lang="es-CO" sz="1200" b="0" i="0" u="none" strike="noStrike" kern="1200" cap="none" spc="0" normalizeH="0" baseline="0" noProof="0">
              <a:ln>
                <a:noFill/>
              </a:ln>
              <a:solidFill>
                <a:prstClr val="white"/>
              </a:solidFill>
              <a:effectLst/>
              <a:uLnTx/>
              <a:uFillTx/>
              <a:latin typeface="Muli"/>
              <a:ea typeface="+mn-ea"/>
              <a:cs typeface="+mn-cs"/>
            </a:endParaRPr>
          </a:p>
        </p:txBody>
      </p:sp>
      <p:sp>
        <p:nvSpPr>
          <p:cNvPr id="2" name="Rectángulo 1">
            <a:extLst>
              <a:ext uri="{FF2B5EF4-FFF2-40B4-BE49-F238E27FC236}">
                <a16:creationId xmlns:a16="http://schemas.microsoft.com/office/drawing/2014/main" id="{90B2FB29-8943-EC67-4CA6-3E812992ACFF}"/>
              </a:ext>
            </a:extLst>
          </p:cNvPr>
          <p:cNvSpPr/>
          <p:nvPr/>
        </p:nvSpPr>
        <p:spPr>
          <a:xfrm>
            <a:off x="4363316" y="3133178"/>
            <a:ext cx="1548000" cy="740654"/>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1" i="0" u="none" strike="noStrike" kern="1200" cap="none" spc="0" normalizeH="0" baseline="0" noProof="0">
              <a:ln>
                <a:noFill/>
              </a:ln>
              <a:solidFill>
                <a:prstClr val="white">
                  <a:lumMod val="75000"/>
                </a:prstClr>
              </a:solidFill>
              <a:effectLst/>
              <a:uLnTx/>
              <a:uFillTx/>
              <a:latin typeface="Muli"/>
              <a:ea typeface="+mn-ea"/>
              <a:cs typeface="+mn-cs"/>
            </a:endParaRPr>
          </a:p>
        </p:txBody>
      </p:sp>
      <p:sp>
        <p:nvSpPr>
          <p:cNvPr id="5" name="Rectángulo 4">
            <a:extLst>
              <a:ext uri="{FF2B5EF4-FFF2-40B4-BE49-F238E27FC236}">
                <a16:creationId xmlns:a16="http://schemas.microsoft.com/office/drawing/2014/main" id="{8896EFF5-0F01-9ADC-663A-EA15792ED22E}"/>
              </a:ext>
            </a:extLst>
          </p:cNvPr>
          <p:cNvSpPr/>
          <p:nvPr/>
        </p:nvSpPr>
        <p:spPr>
          <a:xfrm>
            <a:off x="6314444" y="2942634"/>
            <a:ext cx="1548000" cy="1110948"/>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1" i="0" u="none" strike="noStrike" kern="1200" cap="none" spc="0" normalizeH="0" baseline="0" noProof="0">
              <a:ln>
                <a:noFill/>
              </a:ln>
              <a:solidFill>
                <a:prstClr val="white">
                  <a:lumMod val="75000"/>
                </a:prstClr>
              </a:solidFill>
              <a:effectLst/>
              <a:uLnTx/>
              <a:uFillTx/>
              <a:latin typeface="Muli"/>
              <a:ea typeface="+mn-ea"/>
              <a:cs typeface="+mn-cs"/>
            </a:endParaRPr>
          </a:p>
        </p:txBody>
      </p:sp>
      <p:sp>
        <p:nvSpPr>
          <p:cNvPr id="7" name="Rectángulo 6">
            <a:extLst>
              <a:ext uri="{FF2B5EF4-FFF2-40B4-BE49-F238E27FC236}">
                <a16:creationId xmlns:a16="http://schemas.microsoft.com/office/drawing/2014/main" id="{D1CEE6F7-3DCD-1037-9819-2ABDD3EA3A0D}"/>
              </a:ext>
            </a:extLst>
          </p:cNvPr>
          <p:cNvSpPr/>
          <p:nvPr/>
        </p:nvSpPr>
        <p:spPr>
          <a:xfrm>
            <a:off x="4363316" y="3953236"/>
            <a:ext cx="1548000" cy="740654"/>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1" i="0" u="none" strike="noStrike" kern="1200" cap="none" spc="0" normalizeH="0" baseline="0" noProof="0">
              <a:ln>
                <a:noFill/>
              </a:ln>
              <a:solidFill>
                <a:prstClr val="white">
                  <a:lumMod val="75000"/>
                </a:prstClr>
              </a:solidFill>
              <a:effectLst/>
              <a:uLnTx/>
              <a:uFillTx/>
              <a:latin typeface="Muli"/>
              <a:ea typeface="+mn-ea"/>
              <a:cs typeface="+mn-cs"/>
            </a:endParaRPr>
          </a:p>
        </p:txBody>
      </p:sp>
      <p:sp>
        <p:nvSpPr>
          <p:cNvPr id="8" name="Rectángulo 7">
            <a:extLst>
              <a:ext uri="{FF2B5EF4-FFF2-40B4-BE49-F238E27FC236}">
                <a16:creationId xmlns:a16="http://schemas.microsoft.com/office/drawing/2014/main" id="{403777E5-54C2-BD5F-C7DA-7EE44082E510}"/>
              </a:ext>
            </a:extLst>
          </p:cNvPr>
          <p:cNvSpPr/>
          <p:nvPr/>
        </p:nvSpPr>
        <p:spPr>
          <a:xfrm>
            <a:off x="6314444" y="4178052"/>
            <a:ext cx="1548000" cy="1110948"/>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1" i="0" u="none" strike="noStrike" kern="1200" cap="none" spc="0" normalizeH="0" baseline="0" noProof="0">
              <a:ln>
                <a:noFill/>
              </a:ln>
              <a:solidFill>
                <a:prstClr val="white">
                  <a:lumMod val="75000"/>
                </a:prstClr>
              </a:solidFill>
              <a:effectLst/>
              <a:uLnTx/>
              <a:uFillTx/>
              <a:latin typeface="Muli"/>
              <a:ea typeface="+mn-ea"/>
              <a:cs typeface="+mn-cs"/>
            </a:endParaRPr>
          </a:p>
        </p:txBody>
      </p:sp>
      <p:sp>
        <p:nvSpPr>
          <p:cNvPr id="9" name="Rectángulo 8">
            <a:extLst>
              <a:ext uri="{FF2B5EF4-FFF2-40B4-BE49-F238E27FC236}">
                <a16:creationId xmlns:a16="http://schemas.microsoft.com/office/drawing/2014/main" id="{FE2AA168-01E4-4A27-C2F8-4757A2C8132E}"/>
              </a:ext>
            </a:extLst>
          </p:cNvPr>
          <p:cNvSpPr/>
          <p:nvPr/>
        </p:nvSpPr>
        <p:spPr>
          <a:xfrm>
            <a:off x="4363316" y="4773294"/>
            <a:ext cx="1548000" cy="740654"/>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1" i="0" u="none" strike="noStrike" kern="1200" cap="none" spc="0" normalizeH="0" baseline="0" noProof="0">
              <a:ln>
                <a:noFill/>
              </a:ln>
              <a:solidFill>
                <a:prstClr val="white">
                  <a:lumMod val="75000"/>
                </a:prstClr>
              </a:solidFill>
              <a:effectLst/>
              <a:uLnTx/>
              <a:uFillTx/>
              <a:latin typeface="Muli"/>
              <a:ea typeface="+mn-ea"/>
              <a:cs typeface="+mn-cs"/>
            </a:endParaRPr>
          </a:p>
        </p:txBody>
      </p:sp>
      <p:sp>
        <p:nvSpPr>
          <p:cNvPr id="10" name="Rectángulo 9">
            <a:extLst>
              <a:ext uri="{FF2B5EF4-FFF2-40B4-BE49-F238E27FC236}">
                <a16:creationId xmlns:a16="http://schemas.microsoft.com/office/drawing/2014/main" id="{978EC9DB-6F23-E088-6DCC-A480250277F4}"/>
              </a:ext>
            </a:extLst>
          </p:cNvPr>
          <p:cNvSpPr/>
          <p:nvPr/>
        </p:nvSpPr>
        <p:spPr>
          <a:xfrm>
            <a:off x="2314234" y="3123846"/>
            <a:ext cx="1548000" cy="762836"/>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a:ln>
                  <a:noFill/>
                </a:ln>
                <a:solidFill>
                  <a:prstClr val="black"/>
                </a:solidFill>
                <a:effectLst/>
                <a:uLnTx/>
                <a:uFillTx/>
                <a:latin typeface="Muli"/>
                <a:ea typeface="+mn-ea"/>
                <a:cs typeface="+mn-cs"/>
              </a:rPr>
              <a:t>A8.</a:t>
            </a:r>
          </a:p>
        </p:txBody>
      </p:sp>
      <p:sp>
        <p:nvSpPr>
          <p:cNvPr id="11" name="Rectángulo 10">
            <a:extLst>
              <a:ext uri="{FF2B5EF4-FFF2-40B4-BE49-F238E27FC236}">
                <a16:creationId xmlns:a16="http://schemas.microsoft.com/office/drawing/2014/main" id="{F572AA48-ECDF-7B15-F9A6-847A6A7E8A75}"/>
              </a:ext>
            </a:extLst>
          </p:cNvPr>
          <p:cNvSpPr/>
          <p:nvPr/>
        </p:nvSpPr>
        <p:spPr>
          <a:xfrm>
            <a:off x="2314234" y="3943904"/>
            <a:ext cx="1548000" cy="762836"/>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a:ln>
                  <a:noFill/>
                </a:ln>
                <a:solidFill>
                  <a:prstClr val="black"/>
                </a:solidFill>
                <a:effectLst/>
                <a:uLnTx/>
                <a:uFillTx/>
                <a:latin typeface="Muli"/>
                <a:ea typeface="+mn-ea"/>
                <a:cs typeface="+mn-cs"/>
              </a:rPr>
              <a:t>A9.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a:ln>
                  <a:noFill/>
                </a:ln>
                <a:solidFill>
                  <a:prstClr val="black"/>
                </a:solidFill>
                <a:effectLst/>
                <a:uLnTx/>
                <a:uFillTx/>
                <a:latin typeface="Muli"/>
                <a:ea typeface="+mn-ea"/>
                <a:cs typeface="+mn-cs"/>
              </a:rPr>
              <a:t>A10.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800" b="1" i="0" u="none" strike="noStrike" kern="1200" cap="none" spc="0" normalizeH="0" baseline="0" noProof="0">
              <a:ln>
                <a:noFill/>
              </a:ln>
              <a:solidFill>
                <a:prstClr val="black"/>
              </a:solidFill>
              <a:effectLst/>
              <a:uLnTx/>
              <a:uFillTx/>
              <a:latin typeface="Muli"/>
              <a:ea typeface="+mn-ea"/>
              <a:cs typeface="+mn-cs"/>
            </a:endParaRPr>
          </a:p>
        </p:txBody>
      </p:sp>
      <p:sp>
        <p:nvSpPr>
          <p:cNvPr id="12" name="Rectángulo 11">
            <a:extLst>
              <a:ext uri="{FF2B5EF4-FFF2-40B4-BE49-F238E27FC236}">
                <a16:creationId xmlns:a16="http://schemas.microsoft.com/office/drawing/2014/main" id="{D928B6A8-E2A0-789D-36D1-245C845AB85E}"/>
              </a:ext>
            </a:extLst>
          </p:cNvPr>
          <p:cNvSpPr/>
          <p:nvPr/>
        </p:nvSpPr>
        <p:spPr>
          <a:xfrm>
            <a:off x="2314234" y="4763962"/>
            <a:ext cx="1548000" cy="762836"/>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a:ln>
                  <a:noFill/>
                </a:ln>
                <a:solidFill>
                  <a:prstClr val="black"/>
                </a:solidFill>
                <a:effectLst/>
                <a:uLnTx/>
                <a:uFillTx/>
                <a:latin typeface="Muli"/>
                <a:ea typeface="+mn-ea"/>
                <a:cs typeface="+mn-cs"/>
              </a:rPr>
              <a:t>A11.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a:ln>
                  <a:noFill/>
                </a:ln>
                <a:solidFill>
                  <a:prstClr val="black"/>
                </a:solidFill>
                <a:effectLst/>
                <a:uLnTx/>
                <a:uFillTx/>
                <a:latin typeface="Muli"/>
                <a:ea typeface="+mn-ea"/>
                <a:cs typeface="+mn-cs"/>
              </a:rPr>
              <a:t>A12.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a:ln>
                  <a:noFill/>
                </a:ln>
                <a:solidFill>
                  <a:prstClr val="black"/>
                </a:solidFill>
                <a:effectLst/>
                <a:uLnTx/>
                <a:uFillTx/>
                <a:latin typeface="Muli"/>
                <a:ea typeface="+mn-ea"/>
                <a:cs typeface="+mn-cs"/>
              </a:rPr>
              <a:t>A13.</a:t>
            </a:r>
            <a:endParaRPr kumimoji="0" lang="es-CO" sz="800" b="1" i="0" u="none" strike="noStrike" kern="1200" cap="none" spc="0" normalizeH="0" baseline="0" noProof="0">
              <a:ln>
                <a:noFill/>
              </a:ln>
              <a:solidFill>
                <a:prstClr val="black"/>
              </a:solidFill>
              <a:effectLst/>
              <a:uLnTx/>
              <a:uFillTx/>
              <a:latin typeface="Muli"/>
              <a:ea typeface="+mn-ea"/>
              <a:cs typeface="+mn-cs"/>
            </a:endParaRPr>
          </a:p>
        </p:txBody>
      </p:sp>
      <p:pic>
        <p:nvPicPr>
          <p:cNvPr id="13" name="Gráfico 12" descr="Reproducir con relleno sólido">
            <a:extLst>
              <a:ext uri="{FF2B5EF4-FFF2-40B4-BE49-F238E27FC236}">
                <a16:creationId xmlns:a16="http://schemas.microsoft.com/office/drawing/2014/main" id="{10591215-AD82-1324-C673-986522BF42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45936" y="3498485"/>
            <a:ext cx="360000" cy="360000"/>
          </a:xfrm>
          <a:prstGeom prst="rect">
            <a:avLst/>
          </a:prstGeom>
        </p:spPr>
      </p:pic>
      <p:cxnSp>
        <p:nvCxnSpPr>
          <p:cNvPr id="14" name="Straight Arrow Connector 67">
            <a:extLst>
              <a:ext uri="{FF2B5EF4-FFF2-40B4-BE49-F238E27FC236}">
                <a16:creationId xmlns:a16="http://schemas.microsoft.com/office/drawing/2014/main" id="{CA3ED910-9DAD-9A63-20F5-AE11588C8604}"/>
              </a:ext>
            </a:extLst>
          </p:cNvPr>
          <p:cNvCxnSpPr>
            <a:cxnSpLocks/>
            <a:stCxn id="83" idx="3"/>
            <a:endCxn id="86" idx="1"/>
          </p:cNvCxnSpPr>
          <p:nvPr/>
        </p:nvCxnSpPr>
        <p:spPr>
          <a:xfrm flipV="1">
            <a:off x="3840763" y="2683447"/>
            <a:ext cx="522553" cy="17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67">
            <a:extLst>
              <a:ext uri="{FF2B5EF4-FFF2-40B4-BE49-F238E27FC236}">
                <a16:creationId xmlns:a16="http://schemas.microsoft.com/office/drawing/2014/main" id="{4D187B1C-29D8-7D2E-0DE9-E210E4BF557A}"/>
              </a:ext>
            </a:extLst>
          </p:cNvPr>
          <p:cNvCxnSpPr>
            <a:cxnSpLocks/>
            <a:stCxn id="10" idx="3"/>
            <a:endCxn id="2" idx="1"/>
          </p:cNvCxnSpPr>
          <p:nvPr/>
        </p:nvCxnSpPr>
        <p:spPr>
          <a:xfrm flipV="1">
            <a:off x="3862234" y="3503505"/>
            <a:ext cx="501082" cy="17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67">
            <a:extLst>
              <a:ext uri="{FF2B5EF4-FFF2-40B4-BE49-F238E27FC236}">
                <a16:creationId xmlns:a16="http://schemas.microsoft.com/office/drawing/2014/main" id="{35613DE0-1081-AD1C-C84C-CED73FDB9144}"/>
              </a:ext>
            </a:extLst>
          </p:cNvPr>
          <p:cNvCxnSpPr>
            <a:cxnSpLocks/>
            <a:stCxn id="11" idx="3"/>
            <a:endCxn id="7" idx="1"/>
          </p:cNvCxnSpPr>
          <p:nvPr/>
        </p:nvCxnSpPr>
        <p:spPr>
          <a:xfrm flipV="1">
            <a:off x="3862234" y="4323563"/>
            <a:ext cx="501082" cy="17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67">
            <a:extLst>
              <a:ext uri="{FF2B5EF4-FFF2-40B4-BE49-F238E27FC236}">
                <a16:creationId xmlns:a16="http://schemas.microsoft.com/office/drawing/2014/main" id="{8629BABA-8A05-470F-224E-4810A81753D7}"/>
              </a:ext>
            </a:extLst>
          </p:cNvPr>
          <p:cNvCxnSpPr>
            <a:cxnSpLocks/>
            <a:stCxn id="12" idx="3"/>
            <a:endCxn id="9" idx="1"/>
          </p:cNvCxnSpPr>
          <p:nvPr/>
        </p:nvCxnSpPr>
        <p:spPr>
          <a:xfrm flipV="1">
            <a:off x="3862234" y="5143621"/>
            <a:ext cx="501082" cy="17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4" name="Rectángulo 33">
            <a:extLst>
              <a:ext uri="{FF2B5EF4-FFF2-40B4-BE49-F238E27FC236}">
                <a16:creationId xmlns:a16="http://schemas.microsoft.com/office/drawing/2014/main" id="{F85BC6FA-3673-036D-9EF2-DC727357912B}"/>
              </a:ext>
            </a:extLst>
          </p:cNvPr>
          <p:cNvSpPr/>
          <p:nvPr/>
        </p:nvSpPr>
        <p:spPr>
          <a:xfrm>
            <a:off x="8261280" y="2010038"/>
            <a:ext cx="1548000" cy="1110948"/>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800" b="1" i="0" u="none" strike="noStrike" kern="1200" cap="none" spc="0" normalizeH="0" baseline="0" noProof="0">
              <a:ln>
                <a:noFill/>
              </a:ln>
              <a:solidFill>
                <a:prstClr val="white">
                  <a:lumMod val="75000"/>
                </a:prstClr>
              </a:solidFill>
              <a:effectLst/>
              <a:uLnTx/>
              <a:uFillTx/>
              <a:latin typeface="Muli"/>
              <a:ea typeface="+mn-ea"/>
              <a:cs typeface="+mn-cs"/>
            </a:endParaRPr>
          </a:p>
        </p:txBody>
      </p:sp>
      <p:sp>
        <p:nvSpPr>
          <p:cNvPr id="35" name="Rectángulo 34">
            <a:extLst>
              <a:ext uri="{FF2B5EF4-FFF2-40B4-BE49-F238E27FC236}">
                <a16:creationId xmlns:a16="http://schemas.microsoft.com/office/drawing/2014/main" id="{D052F086-A817-1410-3570-F953792970E9}"/>
              </a:ext>
            </a:extLst>
          </p:cNvPr>
          <p:cNvSpPr/>
          <p:nvPr/>
        </p:nvSpPr>
        <p:spPr>
          <a:xfrm>
            <a:off x="8265572" y="3501659"/>
            <a:ext cx="1548000" cy="1110948"/>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1" i="0" u="none" strike="noStrike" kern="1200" cap="none" spc="0" normalizeH="0" baseline="0" noProof="0">
              <a:ln>
                <a:noFill/>
              </a:ln>
              <a:solidFill>
                <a:prstClr val="white">
                  <a:lumMod val="75000"/>
                </a:prstClr>
              </a:solidFill>
              <a:effectLst/>
              <a:uLnTx/>
              <a:uFillTx/>
              <a:latin typeface="Muli"/>
              <a:ea typeface="+mn-ea"/>
              <a:cs typeface="+mn-cs"/>
            </a:endParaRPr>
          </a:p>
        </p:txBody>
      </p:sp>
      <p:cxnSp>
        <p:nvCxnSpPr>
          <p:cNvPr id="37" name="Straight Arrow Connector 67">
            <a:extLst>
              <a:ext uri="{FF2B5EF4-FFF2-40B4-BE49-F238E27FC236}">
                <a16:creationId xmlns:a16="http://schemas.microsoft.com/office/drawing/2014/main" id="{77647948-A205-00EE-7F69-0D0D6CFFFFF2}"/>
              </a:ext>
            </a:extLst>
          </p:cNvPr>
          <p:cNvCxnSpPr>
            <a:cxnSpLocks/>
            <a:stCxn id="86" idx="3"/>
            <a:endCxn id="99" idx="1"/>
          </p:cNvCxnSpPr>
          <p:nvPr/>
        </p:nvCxnSpPr>
        <p:spPr>
          <a:xfrm flipV="1">
            <a:off x="5911316" y="2250471"/>
            <a:ext cx="403128" cy="43297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67">
            <a:extLst>
              <a:ext uri="{FF2B5EF4-FFF2-40B4-BE49-F238E27FC236}">
                <a16:creationId xmlns:a16="http://schemas.microsoft.com/office/drawing/2014/main" id="{ACAFFC82-0B82-85AC-0011-6C74E33DCCF1}"/>
              </a:ext>
            </a:extLst>
          </p:cNvPr>
          <p:cNvCxnSpPr>
            <a:cxnSpLocks/>
            <a:stCxn id="2" idx="3"/>
            <a:endCxn id="99" idx="1"/>
          </p:cNvCxnSpPr>
          <p:nvPr/>
        </p:nvCxnSpPr>
        <p:spPr>
          <a:xfrm flipV="1">
            <a:off x="5911316" y="2250471"/>
            <a:ext cx="403128" cy="1253034"/>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67">
            <a:extLst>
              <a:ext uri="{FF2B5EF4-FFF2-40B4-BE49-F238E27FC236}">
                <a16:creationId xmlns:a16="http://schemas.microsoft.com/office/drawing/2014/main" id="{99C21C4F-BEF5-6F7D-68D9-AFF7B7C03AEB}"/>
              </a:ext>
            </a:extLst>
          </p:cNvPr>
          <p:cNvCxnSpPr>
            <a:cxnSpLocks/>
            <a:stCxn id="2" idx="3"/>
            <a:endCxn id="5" idx="1"/>
          </p:cNvCxnSpPr>
          <p:nvPr/>
        </p:nvCxnSpPr>
        <p:spPr>
          <a:xfrm flipV="1">
            <a:off x="5911316" y="3498108"/>
            <a:ext cx="403128" cy="5397"/>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67">
            <a:extLst>
              <a:ext uri="{FF2B5EF4-FFF2-40B4-BE49-F238E27FC236}">
                <a16:creationId xmlns:a16="http://schemas.microsoft.com/office/drawing/2014/main" id="{64444A3A-7896-F400-B0E7-1D23D537C14B}"/>
              </a:ext>
            </a:extLst>
          </p:cNvPr>
          <p:cNvCxnSpPr>
            <a:cxnSpLocks/>
            <a:stCxn id="7" idx="3"/>
            <a:endCxn id="8" idx="1"/>
          </p:cNvCxnSpPr>
          <p:nvPr/>
        </p:nvCxnSpPr>
        <p:spPr>
          <a:xfrm>
            <a:off x="5911316" y="4323563"/>
            <a:ext cx="403128" cy="409963"/>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67">
            <a:extLst>
              <a:ext uri="{FF2B5EF4-FFF2-40B4-BE49-F238E27FC236}">
                <a16:creationId xmlns:a16="http://schemas.microsoft.com/office/drawing/2014/main" id="{FE74963A-28AD-A6F6-98B3-345B190568DB}"/>
              </a:ext>
            </a:extLst>
          </p:cNvPr>
          <p:cNvCxnSpPr>
            <a:cxnSpLocks/>
            <a:stCxn id="9" idx="3"/>
            <a:endCxn id="8" idx="1"/>
          </p:cNvCxnSpPr>
          <p:nvPr/>
        </p:nvCxnSpPr>
        <p:spPr>
          <a:xfrm flipV="1">
            <a:off x="5911316" y="4733526"/>
            <a:ext cx="403128" cy="41009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67">
            <a:extLst>
              <a:ext uri="{FF2B5EF4-FFF2-40B4-BE49-F238E27FC236}">
                <a16:creationId xmlns:a16="http://schemas.microsoft.com/office/drawing/2014/main" id="{C70515E2-C2DC-D1E7-C294-705D0353C4A7}"/>
              </a:ext>
            </a:extLst>
          </p:cNvPr>
          <p:cNvCxnSpPr>
            <a:cxnSpLocks/>
            <a:stCxn id="5" idx="3"/>
            <a:endCxn id="35" idx="1"/>
          </p:cNvCxnSpPr>
          <p:nvPr/>
        </p:nvCxnSpPr>
        <p:spPr>
          <a:xfrm>
            <a:off x="7862444" y="3498108"/>
            <a:ext cx="403128" cy="55902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67">
            <a:extLst>
              <a:ext uri="{FF2B5EF4-FFF2-40B4-BE49-F238E27FC236}">
                <a16:creationId xmlns:a16="http://schemas.microsoft.com/office/drawing/2014/main" id="{BEC7D267-98FE-C56E-C3B2-372EC1F0F23B}"/>
              </a:ext>
            </a:extLst>
          </p:cNvPr>
          <p:cNvCxnSpPr>
            <a:cxnSpLocks/>
            <a:stCxn id="8" idx="3"/>
            <a:endCxn id="35" idx="1"/>
          </p:cNvCxnSpPr>
          <p:nvPr/>
        </p:nvCxnSpPr>
        <p:spPr>
          <a:xfrm flipV="1">
            <a:off x="7862444" y="4057133"/>
            <a:ext cx="403128" cy="676393"/>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7">
            <a:extLst>
              <a:ext uri="{FF2B5EF4-FFF2-40B4-BE49-F238E27FC236}">
                <a16:creationId xmlns:a16="http://schemas.microsoft.com/office/drawing/2014/main" id="{27634A77-56C6-91C8-9476-32555DA3F21F}"/>
              </a:ext>
            </a:extLst>
          </p:cNvPr>
          <p:cNvCxnSpPr>
            <a:cxnSpLocks/>
            <a:stCxn id="99" idx="3"/>
            <a:endCxn id="34" idx="1"/>
          </p:cNvCxnSpPr>
          <p:nvPr/>
        </p:nvCxnSpPr>
        <p:spPr>
          <a:xfrm>
            <a:off x="7862444" y="2250471"/>
            <a:ext cx="398836" cy="31504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7">
            <a:extLst>
              <a:ext uri="{FF2B5EF4-FFF2-40B4-BE49-F238E27FC236}">
                <a16:creationId xmlns:a16="http://schemas.microsoft.com/office/drawing/2014/main" id="{F224DD84-2B20-9B38-DCAC-0728117F38E5}"/>
              </a:ext>
            </a:extLst>
          </p:cNvPr>
          <p:cNvCxnSpPr>
            <a:cxnSpLocks/>
            <a:stCxn id="34" idx="3"/>
            <a:endCxn id="92" idx="1"/>
          </p:cNvCxnSpPr>
          <p:nvPr/>
        </p:nvCxnSpPr>
        <p:spPr>
          <a:xfrm>
            <a:off x="9809280" y="2565512"/>
            <a:ext cx="263116" cy="85114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7">
            <a:extLst>
              <a:ext uri="{FF2B5EF4-FFF2-40B4-BE49-F238E27FC236}">
                <a16:creationId xmlns:a16="http://schemas.microsoft.com/office/drawing/2014/main" id="{2CF8B525-AA50-DD9D-89A1-9F10DA7FE8EC}"/>
              </a:ext>
            </a:extLst>
          </p:cNvPr>
          <p:cNvCxnSpPr>
            <a:cxnSpLocks/>
            <a:stCxn id="35" idx="3"/>
            <a:endCxn id="92" idx="1"/>
          </p:cNvCxnSpPr>
          <p:nvPr/>
        </p:nvCxnSpPr>
        <p:spPr>
          <a:xfrm flipV="1">
            <a:off x="9813572" y="3416657"/>
            <a:ext cx="258824" cy="64047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1" name="Rectángulo 90">
            <a:extLst>
              <a:ext uri="{FF2B5EF4-FFF2-40B4-BE49-F238E27FC236}">
                <a16:creationId xmlns:a16="http://schemas.microsoft.com/office/drawing/2014/main" id="{0E6C7158-EBA6-49A6-7388-9D0482657665}"/>
              </a:ext>
            </a:extLst>
          </p:cNvPr>
          <p:cNvSpPr/>
          <p:nvPr/>
        </p:nvSpPr>
        <p:spPr>
          <a:xfrm>
            <a:off x="2282534" y="1483730"/>
            <a:ext cx="1548000" cy="762836"/>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a:ln>
                  <a:noFill/>
                </a:ln>
                <a:solidFill>
                  <a:prstClr val="black"/>
                </a:solidFill>
                <a:effectLst/>
                <a:uLnTx/>
                <a:uFillTx/>
                <a:latin typeface="Muli"/>
                <a:ea typeface="+mn-ea"/>
                <a:cs typeface="+mn-cs"/>
              </a:rPr>
              <a:t>A1.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a:ln>
                  <a:noFill/>
                </a:ln>
                <a:solidFill>
                  <a:prstClr val="black"/>
                </a:solidFill>
                <a:effectLst/>
                <a:uLnTx/>
                <a:uFillTx/>
                <a:latin typeface="Muli"/>
                <a:ea typeface="+mn-ea"/>
                <a:cs typeface="+mn-cs"/>
              </a:rPr>
              <a:t>A2.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a:ln>
                  <a:noFill/>
                </a:ln>
                <a:solidFill>
                  <a:prstClr val="black"/>
                </a:solidFill>
                <a:effectLst/>
                <a:uLnTx/>
                <a:uFillTx/>
                <a:latin typeface="Muli"/>
                <a:ea typeface="+mn-ea"/>
                <a:cs typeface="+mn-cs"/>
              </a:rPr>
              <a:t>A3.</a:t>
            </a:r>
            <a:endParaRPr kumimoji="0" lang="es-CO" sz="800" b="1" i="0" u="none" strike="noStrike" kern="1200" cap="none" spc="0" normalizeH="0" baseline="0" noProof="0">
              <a:ln>
                <a:noFill/>
              </a:ln>
              <a:solidFill>
                <a:prstClr val="black"/>
              </a:solidFill>
              <a:effectLst/>
              <a:uLnTx/>
              <a:uFillTx/>
              <a:latin typeface="Muli"/>
              <a:ea typeface="+mn-ea"/>
              <a:cs typeface="+mn-cs"/>
            </a:endParaRPr>
          </a:p>
        </p:txBody>
      </p:sp>
      <p:sp>
        <p:nvSpPr>
          <p:cNvPr id="94" name="Rectángulo 93">
            <a:extLst>
              <a:ext uri="{FF2B5EF4-FFF2-40B4-BE49-F238E27FC236}">
                <a16:creationId xmlns:a16="http://schemas.microsoft.com/office/drawing/2014/main" id="{07D56000-C7B1-7B18-8382-8ABE02BA6159}"/>
              </a:ext>
            </a:extLst>
          </p:cNvPr>
          <p:cNvSpPr/>
          <p:nvPr/>
        </p:nvSpPr>
        <p:spPr>
          <a:xfrm>
            <a:off x="4353087" y="1493062"/>
            <a:ext cx="1548000" cy="740654"/>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1" i="0" u="none" strike="noStrike" kern="1200" cap="none" spc="0" normalizeH="0" baseline="0" noProof="0">
              <a:ln>
                <a:noFill/>
              </a:ln>
              <a:solidFill>
                <a:prstClr val="white">
                  <a:lumMod val="75000"/>
                </a:prstClr>
              </a:solidFill>
              <a:effectLst/>
              <a:uLnTx/>
              <a:uFillTx/>
              <a:latin typeface="Muli"/>
              <a:ea typeface="+mn-ea"/>
              <a:cs typeface="+mn-cs"/>
            </a:endParaRPr>
          </a:p>
        </p:txBody>
      </p:sp>
      <p:cxnSp>
        <p:nvCxnSpPr>
          <p:cNvPr id="97" name="Straight Arrow Connector 67">
            <a:extLst>
              <a:ext uri="{FF2B5EF4-FFF2-40B4-BE49-F238E27FC236}">
                <a16:creationId xmlns:a16="http://schemas.microsoft.com/office/drawing/2014/main" id="{76243AC2-285F-02D2-1795-1EF5A33B56E7}"/>
              </a:ext>
            </a:extLst>
          </p:cNvPr>
          <p:cNvCxnSpPr>
            <a:cxnSpLocks/>
            <a:stCxn id="91" idx="3"/>
            <a:endCxn id="94" idx="1"/>
          </p:cNvCxnSpPr>
          <p:nvPr/>
        </p:nvCxnSpPr>
        <p:spPr>
          <a:xfrm flipV="1">
            <a:off x="3830534" y="1863389"/>
            <a:ext cx="522553" cy="17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67">
            <a:extLst>
              <a:ext uri="{FF2B5EF4-FFF2-40B4-BE49-F238E27FC236}">
                <a16:creationId xmlns:a16="http://schemas.microsoft.com/office/drawing/2014/main" id="{83EB6439-004A-5625-E9C7-D960D801C7FF}"/>
              </a:ext>
            </a:extLst>
          </p:cNvPr>
          <p:cNvCxnSpPr>
            <a:cxnSpLocks/>
            <a:stCxn id="94" idx="3"/>
            <a:endCxn id="99" idx="1"/>
          </p:cNvCxnSpPr>
          <p:nvPr/>
        </p:nvCxnSpPr>
        <p:spPr>
          <a:xfrm>
            <a:off x="5901087" y="1863389"/>
            <a:ext cx="413357" cy="38708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703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EEDFD8-6013-4580-BBA8-81D49D6842AB}"/>
              </a:ext>
            </a:extLst>
          </p:cNvPr>
          <p:cNvSpPr>
            <a:spLocks noGrp="1"/>
          </p:cNvSpPr>
          <p:nvPr>
            <p:ph type="body" sz="quarter" idx="10"/>
          </p:nvPr>
        </p:nvSpPr>
        <p:spPr>
          <a:xfrm>
            <a:off x="7349703" y="3560198"/>
            <a:ext cx="3503533" cy="395287"/>
          </a:xfrm>
        </p:spPr>
        <p:txBody>
          <a:bodyPr/>
          <a:lstStyle/>
          <a:p>
            <a:r>
              <a:rPr lang="en-GB"/>
              <a:t>aseangtf@ukpact.co.uk</a:t>
            </a:r>
          </a:p>
        </p:txBody>
      </p:sp>
    </p:spTree>
    <p:extLst>
      <p:ext uri="{BB962C8B-B14F-4D97-AF65-F5344CB8AC3E}">
        <p14:creationId xmlns:p14="http://schemas.microsoft.com/office/powerpoint/2010/main" val="243925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C2B1C5-A58A-4F00-832C-2147FD4D1E39}"/>
              </a:ext>
            </a:extLst>
          </p:cNvPr>
          <p:cNvSpPr>
            <a:spLocks noGrp="1"/>
          </p:cNvSpPr>
          <p:nvPr>
            <p:ph type="body" sz="quarter" idx="16"/>
          </p:nvPr>
        </p:nvSpPr>
        <p:spPr>
          <a:xfrm>
            <a:off x="1092136" y="1417360"/>
            <a:ext cx="1324800" cy="939600"/>
          </a:xfrm>
        </p:spPr>
        <p:txBody>
          <a:bodyPr>
            <a:normAutofit lnSpcReduction="10000"/>
          </a:bodyPr>
          <a:lstStyle/>
          <a:p>
            <a:r>
              <a:rPr lang="en-GB"/>
              <a:t>1</a:t>
            </a:r>
          </a:p>
        </p:txBody>
      </p:sp>
      <p:sp>
        <p:nvSpPr>
          <p:cNvPr id="4" name="Text Placeholder 3">
            <a:extLst>
              <a:ext uri="{FF2B5EF4-FFF2-40B4-BE49-F238E27FC236}">
                <a16:creationId xmlns:a16="http://schemas.microsoft.com/office/drawing/2014/main" id="{69297015-C071-473B-B3C1-CDFA96B791E9}"/>
              </a:ext>
            </a:extLst>
          </p:cNvPr>
          <p:cNvSpPr>
            <a:spLocks noGrp="1"/>
          </p:cNvSpPr>
          <p:nvPr>
            <p:ph type="body" sz="quarter" idx="10"/>
          </p:nvPr>
        </p:nvSpPr>
        <p:spPr>
          <a:xfrm>
            <a:off x="2673102" y="1461327"/>
            <a:ext cx="4435200" cy="954000"/>
          </a:xfrm>
        </p:spPr>
        <p:txBody>
          <a:bodyPr/>
          <a:lstStyle/>
          <a:p>
            <a:r>
              <a:rPr lang="en-GB"/>
              <a:t>What is Theory of Change (</a:t>
            </a:r>
            <a:r>
              <a:rPr lang="en-GB" err="1"/>
              <a:t>ToC</a:t>
            </a:r>
            <a:r>
              <a:rPr lang="en-GB"/>
              <a:t>) &amp; MEL Process</a:t>
            </a:r>
          </a:p>
        </p:txBody>
      </p:sp>
      <p:sp>
        <p:nvSpPr>
          <p:cNvPr id="7" name="Text Placeholder 6">
            <a:extLst>
              <a:ext uri="{FF2B5EF4-FFF2-40B4-BE49-F238E27FC236}">
                <a16:creationId xmlns:a16="http://schemas.microsoft.com/office/drawing/2014/main" id="{07B3F146-CF3B-4E45-B8DB-4216A3036E86}"/>
              </a:ext>
            </a:extLst>
          </p:cNvPr>
          <p:cNvSpPr>
            <a:spLocks noGrp="1"/>
          </p:cNvSpPr>
          <p:nvPr>
            <p:ph type="body" sz="quarter" idx="14"/>
          </p:nvPr>
        </p:nvSpPr>
        <p:spPr>
          <a:xfrm>
            <a:off x="2673102" y="3424347"/>
            <a:ext cx="4435200" cy="954000"/>
          </a:xfrm>
        </p:spPr>
        <p:txBody>
          <a:bodyPr/>
          <a:lstStyle/>
          <a:p>
            <a:r>
              <a:rPr lang="en-GB"/>
              <a:t>Your Project Theory of Change</a:t>
            </a:r>
          </a:p>
        </p:txBody>
      </p:sp>
      <p:sp>
        <p:nvSpPr>
          <p:cNvPr id="8" name="Text Placeholder 7">
            <a:extLst>
              <a:ext uri="{FF2B5EF4-FFF2-40B4-BE49-F238E27FC236}">
                <a16:creationId xmlns:a16="http://schemas.microsoft.com/office/drawing/2014/main" id="{78A242CE-8D1F-40CD-AF2B-C34A30BA9DBD}"/>
              </a:ext>
            </a:extLst>
          </p:cNvPr>
          <p:cNvSpPr>
            <a:spLocks noGrp="1"/>
          </p:cNvSpPr>
          <p:nvPr>
            <p:ph type="body" sz="quarter" idx="15"/>
          </p:nvPr>
        </p:nvSpPr>
        <p:spPr>
          <a:xfrm>
            <a:off x="2673102" y="2442837"/>
            <a:ext cx="4435200" cy="954000"/>
          </a:xfrm>
        </p:spPr>
        <p:txBody>
          <a:bodyPr>
            <a:normAutofit/>
          </a:bodyPr>
          <a:lstStyle/>
          <a:p>
            <a:r>
              <a:rPr lang="en-GB"/>
              <a:t>ASEAN-UK GTF Programme </a:t>
            </a:r>
            <a:r>
              <a:rPr lang="en-GB" err="1"/>
              <a:t>ToC</a:t>
            </a:r>
            <a:r>
              <a:rPr lang="en-GB"/>
              <a:t> &amp; Key Definitions</a:t>
            </a:r>
          </a:p>
        </p:txBody>
      </p:sp>
      <p:sp>
        <p:nvSpPr>
          <p:cNvPr id="9" name="Text Placeholder 8">
            <a:extLst>
              <a:ext uri="{FF2B5EF4-FFF2-40B4-BE49-F238E27FC236}">
                <a16:creationId xmlns:a16="http://schemas.microsoft.com/office/drawing/2014/main" id="{F8BCC9DC-B6B8-49A3-9B51-2B76C91A3EE0}"/>
              </a:ext>
            </a:extLst>
          </p:cNvPr>
          <p:cNvSpPr>
            <a:spLocks noGrp="1"/>
          </p:cNvSpPr>
          <p:nvPr>
            <p:ph type="body" sz="quarter" idx="17"/>
          </p:nvPr>
        </p:nvSpPr>
        <p:spPr>
          <a:xfrm>
            <a:off x="1092136" y="2389612"/>
            <a:ext cx="1324800" cy="939600"/>
          </a:xfrm>
        </p:spPr>
        <p:txBody>
          <a:bodyPr>
            <a:normAutofit lnSpcReduction="10000"/>
          </a:bodyPr>
          <a:lstStyle/>
          <a:p>
            <a:r>
              <a:rPr lang="en-GB"/>
              <a:t>2</a:t>
            </a:r>
          </a:p>
        </p:txBody>
      </p:sp>
      <p:sp>
        <p:nvSpPr>
          <p:cNvPr id="10" name="Text Placeholder 9">
            <a:extLst>
              <a:ext uri="{FF2B5EF4-FFF2-40B4-BE49-F238E27FC236}">
                <a16:creationId xmlns:a16="http://schemas.microsoft.com/office/drawing/2014/main" id="{AAC12D24-94D2-4BB2-B4E5-8E9C08DC937B}"/>
              </a:ext>
            </a:extLst>
          </p:cNvPr>
          <p:cNvSpPr>
            <a:spLocks noGrp="1"/>
          </p:cNvSpPr>
          <p:nvPr>
            <p:ph type="body" sz="quarter" idx="18"/>
          </p:nvPr>
        </p:nvSpPr>
        <p:spPr>
          <a:xfrm>
            <a:off x="1092136" y="3361864"/>
            <a:ext cx="1324800" cy="939600"/>
          </a:xfrm>
        </p:spPr>
        <p:txBody>
          <a:bodyPr>
            <a:normAutofit lnSpcReduction="10000"/>
          </a:bodyPr>
          <a:lstStyle/>
          <a:p>
            <a:r>
              <a:rPr lang="en-GB"/>
              <a:t>3</a:t>
            </a:r>
          </a:p>
        </p:txBody>
      </p:sp>
      <p:sp>
        <p:nvSpPr>
          <p:cNvPr id="12" name="Text Placeholder 11">
            <a:extLst>
              <a:ext uri="{FF2B5EF4-FFF2-40B4-BE49-F238E27FC236}">
                <a16:creationId xmlns:a16="http://schemas.microsoft.com/office/drawing/2014/main" id="{EB39C0AF-20CE-4F0D-8FDC-CF61112F1D3F}"/>
              </a:ext>
            </a:extLst>
          </p:cNvPr>
          <p:cNvSpPr>
            <a:spLocks noGrp="1"/>
          </p:cNvSpPr>
          <p:nvPr>
            <p:ph type="body" sz="quarter" idx="21"/>
          </p:nvPr>
        </p:nvSpPr>
        <p:spPr/>
        <p:txBody>
          <a:bodyPr/>
          <a:lstStyle/>
          <a:p>
            <a:endParaRPr lang="en-GB"/>
          </a:p>
        </p:txBody>
      </p:sp>
    </p:spTree>
    <p:extLst>
      <p:ext uri="{BB962C8B-B14F-4D97-AF65-F5344CB8AC3E}">
        <p14:creationId xmlns:p14="http://schemas.microsoft.com/office/powerpoint/2010/main" val="3169913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411146-6074-4DAA-8D4B-8F5D2D21D1DC}"/>
              </a:ext>
            </a:extLst>
          </p:cNvPr>
          <p:cNvSpPr>
            <a:spLocks noGrp="1"/>
          </p:cNvSpPr>
          <p:nvPr>
            <p:ph type="body" sz="quarter" idx="12"/>
          </p:nvPr>
        </p:nvSpPr>
        <p:spPr>
          <a:xfrm>
            <a:off x="7125353" y="2278856"/>
            <a:ext cx="4808029" cy="1796751"/>
          </a:xfrm>
        </p:spPr>
        <p:txBody>
          <a:bodyPr>
            <a:normAutofit/>
          </a:bodyPr>
          <a:lstStyle/>
          <a:p>
            <a:pPr>
              <a:lnSpc>
                <a:spcPct val="120000"/>
              </a:lnSpc>
            </a:pPr>
            <a:r>
              <a:rPr lang="en-GB"/>
              <a:t>What is TOC &amp; MEL Process</a:t>
            </a:r>
          </a:p>
        </p:txBody>
      </p:sp>
      <p:sp>
        <p:nvSpPr>
          <p:cNvPr id="3" name="Text Placeholder 2">
            <a:extLst>
              <a:ext uri="{FF2B5EF4-FFF2-40B4-BE49-F238E27FC236}">
                <a16:creationId xmlns:a16="http://schemas.microsoft.com/office/drawing/2014/main" id="{2B34B6ED-91D5-410F-8FB3-117056F35DB2}"/>
              </a:ext>
            </a:extLst>
          </p:cNvPr>
          <p:cNvSpPr>
            <a:spLocks noGrp="1"/>
          </p:cNvSpPr>
          <p:nvPr>
            <p:ph type="body" sz="quarter" idx="13"/>
          </p:nvPr>
        </p:nvSpPr>
        <p:spPr/>
        <p:txBody>
          <a:bodyPr/>
          <a:lstStyle/>
          <a:p>
            <a:r>
              <a:rPr lang="en-GB"/>
              <a:t>1</a:t>
            </a:r>
          </a:p>
        </p:txBody>
      </p:sp>
    </p:spTree>
    <p:extLst>
      <p:ext uri="{BB962C8B-B14F-4D97-AF65-F5344CB8AC3E}">
        <p14:creationId xmlns:p14="http://schemas.microsoft.com/office/powerpoint/2010/main" val="438337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4A70E6-9665-5064-36A5-50E6D2F138F9}"/>
              </a:ext>
            </a:extLst>
          </p:cNvPr>
          <p:cNvSpPr>
            <a:spLocks noGrp="1"/>
          </p:cNvSpPr>
          <p:nvPr>
            <p:ph type="body" sz="quarter" idx="11"/>
          </p:nvPr>
        </p:nvSpPr>
        <p:spPr>
          <a:xfrm>
            <a:off x="515938" y="772559"/>
            <a:ext cx="7036407" cy="351867"/>
          </a:xfrm>
        </p:spPr>
        <p:txBody>
          <a:bodyPr/>
          <a:lstStyle/>
          <a:p>
            <a:r>
              <a:rPr lang="en-GB"/>
              <a:t>Introduction – What is a Theory of Change?</a:t>
            </a:r>
          </a:p>
        </p:txBody>
      </p:sp>
      <p:sp>
        <p:nvSpPr>
          <p:cNvPr id="3" name="Content Placeholder 2">
            <a:extLst>
              <a:ext uri="{FF2B5EF4-FFF2-40B4-BE49-F238E27FC236}">
                <a16:creationId xmlns:a16="http://schemas.microsoft.com/office/drawing/2014/main" id="{63AEE3C9-C9CA-D316-4DBC-B2AC64691012}"/>
              </a:ext>
            </a:extLst>
          </p:cNvPr>
          <p:cNvSpPr>
            <a:spLocks noGrp="1"/>
          </p:cNvSpPr>
          <p:nvPr>
            <p:ph sz="quarter" idx="13"/>
          </p:nvPr>
        </p:nvSpPr>
        <p:spPr/>
        <p:txBody>
          <a:bodyPr>
            <a:normAutofit fontScale="92500" lnSpcReduction="20000"/>
          </a:bodyPr>
          <a:lstStyle/>
          <a:p>
            <a:pPr>
              <a:lnSpc>
                <a:spcPct val="110000"/>
              </a:lnSpc>
              <a:spcBef>
                <a:spcPts val="600"/>
              </a:spcBef>
              <a:spcAft>
                <a:spcPts val="600"/>
              </a:spcAft>
            </a:pPr>
            <a:r>
              <a:rPr lang="en-GB" sz="1800" b="1">
                <a:solidFill>
                  <a:schemeClr val="accent2"/>
                </a:solidFill>
                <a:latin typeface="Aptos" panose="020B0004020202020204" pitchFamily="34" charset="0"/>
                <a:cs typeface="Arial"/>
              </a:rPr>
              <a:t>A Theory of Change </a:t>
            </a:r>
            <a:r>
              <a:rPr lang="en-US" sz="1800">
                <a:solidFill>
                  <a:srgbClr val="040C28"/>
                </a:solidFill>
                <a:latin typeface="Aptos" panose="020B0004020202020204" pitchFamily="34" charset="0"/>
                <a:cs typeface="Arial"/>
              </a:rPr>
              <a:t>is a comprehensive description and illustration of the hypotheses for achieving a desired change over time in a specific context. It maps out the steps needed to achieve long-term goals by identifying the pathway and relationships between activities and different levels of results, from outputs to intermediate outcomes, and finally to the project’s impact. </a:t>
            </a:r>
          </a:p>
          <a:p>
            <a:pPr>
              <a:lnSpc>
                <a:spcPct val="110000"/>
              </a:lnSpc>
              <a:spcBef>
                <a:spcPts val="600"/>
              </a:spcBef>
              <a:spcAft>
                <a:spcPts val="600"/>
              </a:spcAft>
            </a:pPr>
            <a:r>
              <a:rPr lang="en-GB">
                <a:latin typeface="Aptos" panose="020B0004020202020204" pitchFamily="34" charset="0"/>
              </a:rPr>
              <a:t>A clear Theory of Change provides the following:</a:t>
            </a:r>
          </a:p>
          <a:p>
            <a:pPr marL="285750" indent="-285750">
              <a:lnSpc>
                <a:spcPct val="110000"/>
              </a:lnSpc>
              <a:spcBef>
                <a:spcPts val="600"/>
              </a:spcBef>
              <a:spcAft>
                <a:spcPts val="600"/>
              </a:spcAft>
              <a:buFont typeface="Arial" panose="020B0604020202020204" pitchFamily="34" charset="0"/>
              <a:buChar char="•"/>
            </a:pPr>
            <a:r>
              <a:rPr lang="en-GB">
                <a:latin typeface="Aptos" panose="020B0004020202020204" pitchFamily="34" charset="0"/>
              </a:rPr>
              <a:t>A clear and testable hypothesis about how change will occur that allows you to be accountable for results.</a:t>
            </a:r>
          </a:p>
          <a:p>
            <a:pPr marL="285750" indent="-285750">
              <a:lnSpc>
                <a:spcPct val="110000"/>
              </a:lnSpc>
              <a:spcBef>
                <a:spcPts val="0"/>
              </a:spcBef>
              <a:spcAft>
                <a:spcPts val="600"/>
              </a:spcAft>
              <a:buFont typeface="Arial" panose="020B0604020202020204" pitchFamily="34" charset="0"/>
              <a:buChar char="•"/>
            </a:pPr>
            <a:r>
              <a:rPr lang="en-GB">
                <a:latin typeface="Aptos" panose="020B0004020202020204" pitchFamily="34" charset="0"/>
              </a:rPr>
              <a:t>A visual representation of the change you want to see and how you expect it to come about.</a:t>
            </a:r>
          </a:p>
          <a:p>
            <a:pPr marL="285750" indent="-285750">
              <a:lnSpc>
                <a:spcPct val="110000"/>
              </a:lnSpc>
              <a:spcBef>
                <a:spcPts val="0"/>
              </a:spcBef>
              <a:spcAft>
                <a:spcPts val="600"/>
              </a:spcAft>
              <a:buFont typeface="Arial" panose="020B0604020202020204" pitchFamily="34" charset="0"/>
              <a:buChar char="•"/>
            </a:pPr>
            <a:r>
              <a:rPr lang="en-GB">
                <a:latin typeface="Aptos" panose="020B0004020202020204" pitchFamily="34" charset="0"/>
              </a:rPr>
              <a:t>A blueprint for evaluation with measurable indicators of success identified.</a:t>
            </a:r>
          </a:p>
          <a:p>
            <a:pPr marL="285750" indent="-285750">
              <a:lnSpc>
                <a:spcPct val="110000"/>
              </a:lnSpc>
              <a:spcBef>
                <a:spcPts val="0"/>
              </a:spcBef>
              <a:spcAft>
                <a:spcPts val="600"/>
              </a:spcAft>
              <a:buFont typeface="Arial" panose="020B0604020202020204" pitchFamily="34" charset="0"/>
              <a:buChar char="•"/>
            </a:pPr>
            <a:r>
              <a:rPr lang="en-GB">
                <a:latin typeface="Aptos" panose="020B0004020202020204" pitchFamily="34" charset="0"/>
              </a:rPr>
              <a:t>An agreement among stakeholders about what defines success and what it takes to get there.</a:t>
            </a:r>
          </a:p>
          <a:p>
            <a:pPr marL="285750" indent="-285750">
              <a:lnSpc>
                <a:spcPct val="110000"/>
              </a:lnSpc>
              <a:spcBef>
                <a:spcPts val="0"/>
              </a:spcBef>
              <a:spcAft>
                <a:spcPts val="600"/>
              </a:spcAft>
              <a:buFont typeface="Arial" panose="020B0604020202020204" pitchFamily="34" charset="0"/>
              <a:buChar char="•"/>
            </a:pPr>
            <a:r>
              <a:rPr lang="en-GB">
                <a:latin typeface="Aptos" panose="020B0004020202020204" pitchFamily="34" charset="0"/>
              </a:rPr>
              <a:t>A powerful communication tool to capture the complexity of your initiative.</a:t>
            </a:r>
          </a:p>
        </p:txBody>
      </p:sp>
      <p:pic>
        <p:nvPicPr>
          <p:cNvPr id="8" name="Picture Placeholder 7" descr="Smaller arrows pointing towards a bigger arrow">
            <a:extLst>
              <a:ext uri="{FF2B5EF4-FFF2-40B4-BE49-F238E27FC236}">
                <a16:creationId xmlns:a16="http://schemas.microsoft.com/office/drawing/2014/main" id="{8ABF024B-3373-7216-09B0-21889656226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50817" r="8853"/>
          <a:stretch/>
        </p:blipFill>
        <p:spPr>
          <a:xfrm>
            <a:off x="8043332" y="0"/>
            <a:ext cx="4148667" cy="6858000"/>
          </a:xfrm>
        </p:spPr>
      </p:pic>
    </p:spTree>
    <p:extLst>
      <p:ext uri="{BB962C8B-B14F-4D97-AF65-F5344CB8AC3E}">
        <p14:creationId xmlns:p14="http://schemas.microsoft.com/office/powerpoint/2010/main" val="421575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376400-7188-49EE-B4AF-B042B0401742}"/>
              </a:ext>
            </a:extLst>
          </p:cNvPr>
          <p:cNvSpPr>
            <a:spLocks noGrp="1"/>
          </p:cNvSpPr>
          <p:nvPr>
            <p:ph type="body" sz="quarter" idx="11"/>
          </p:nvPr>
        </p:nvSpPr>
        <p:spPr/>
        <p:txBody>
          <a:bodyPr/>
          <a:lstStyle/>
          <a:p>
            <a:r>
              <a:rPr lang="en-GB"/>
              <a:t>MEL Process &amp; Instructions for Applicants</a:t>
            </a:r>
          </a:p>
        </p:txBody>
      </p:sp>
      <p:sp>
        <p:nvSpPr>
          <p:cNvPr id="3" name="Text Placeholder 2">
            <a:extLst>
              <a:ext uri="{FF2B5EF4-FFF2-40B4-BE49-F238E27FC236}">
                <a16:creationId xmlns:a16="http://schemas.microsoft.com/office/drawing/2014/main" id="{D90FAD4A-2678-4C47-B0C0-C0D19AF214A7}"/>
              </a:ext>
            </a:extLst>
          </p:cNvPr>
          <p:cNvSpPr>
            <a:spLocks noGrp="1"/>
          </p:cNvSpPr>
          <p:nvPr>
            <p:ph type="body" sz="quarter" idx="14"/>
          </p:nvPr>
        </p:nvSpPr>
        <p:spPr/>
        <p:txBody>
          <a:bodyPr/>
          <a:lstStyle/>
          <a:p>
            <a:r>
              <a:rPr lang="en-GB"/>
              <a:t>Your MEL journey with ASEAN-UK GTF</a:t>
            </a:r>
          </a:p>
        </p:txBody>
      </p:sp>
      <p:sp>
        <p:nvSpPr>
          <p:cNvPr id="4" name="Text Placeholder 3">
            <a:extLst>
              <a:ext uri="{FF2B5EF4-FFF2-40B4-BE49-F238E27FC236}">
                <a16:creationId xmlns:a16="http://schemas.microsoft.com/office/drawing/2014/main" id="{9972C0FE-C616-4C4C-96DA-B7F8A2AFD692}"/>
              </a:ext>
            </a:extLst>
          </p:cNvPr>
          <p:cNvSpPr>
            <a:spLocks noGrp="1"/>
          </p:cNvSpPr>
          <p:nvPr>
            <p:ph type="body" sz="quarter" idx="15"/>
          </p:nvPr>
        </p:nvSpPr>
        <p:spPr>
          <a:xfrm>
            <a:off x="1407311" y="1861892"/>
            <a:ext cx="5805146" cy="758407"/>
          </a:xfrm>
        </p:spPr>
        <p:txBody>
          <a:bodyPr/>
          <a:lstStyle/>
          <a:p>
            <a:r>
              <a:rPr lang="en-GB"/>
              <a:t>Develop your project Theory of Change (aligned with the  GTF Theory of Change) and submit in your Application</a:t>
            </a:r>
          </a:p>
        </p:txBody>
      </p:sp>
      <p:sp>
        <p:nvSpPr>
          <p:cNvPr id="5" name="Text Placeholder 4">
            <a:extLst>
              <a:ext uri="{FF2B5EF4-FFF2-40B4-BE49-F238E27FC236}">
                <a16:creationId xmlns:a16="http://schemas.microsoft.com/office/drawing/2014/main" id="{F40413DB-CB67-4DD7-97EA-C3A6097A54D4}"/>
              </a:ext>
            </a:extLst>
          </p:cNvPr>
          <p:cNvSpPr>
            <a:spLocks noGrp="1"/>
          </p:cNvSpPr>
          <p:nvPr>
            <p:ph type="body" sz="quarter" idx="16"/>
          </p:nvPr>
        </p:nvSpPr>
        <p:spPr>
          <a:xfrm>
            <a:off x="397400" y="1773887"/>
            <a:ext cx="889000" cy="1080000"/>
          </a:xfrm>
        </p:spPr>
        <p:txBody>
          <a:bodyPr>
            <a:normAutofit fontScale="92500" lnSpcReduction="10000"/>
          </a:bodyPr>
          <a:lstStyle/>
          <a:p>
            <a:endParaRPr lang="en-GB"/>
          </a:p>
        </p:txBody>
      </p:sp>
      <p:sp>
        <p:nvSpPr>
          <p:cNvPr id="6" name="Text Placeholder 5">
            <a:extLst>
              <a:ext uri="{FF2B5EF4-FFF2-40B4-BE49-F238E27FC236}">
                <a16:creationId xmlns:a16="http://schemas.microsoft.com/office/drawing/2014/main" id="{9E1D0C13-5EA7-4FFB-8391-7077F2363E57}"/>
              </a:ext>
            </a:extLst>
          </p:cNvPr>
          <p:cNvSpPr>
            <a:spLocks noGrp="1"/>
          </p:cNvSpPr>
          <p:nvPr>
            <p:ph type="body" sz="quarter" idx="17"/>
          </p:nvPr>
        </p:nvSpPr>
        <p:spPr>
          <a:xfrm>
            <a:off x="1345667" y="5432220"/>
            <a:ext cx="5866790" cy="763634"/>
          </a:xfrm>
        </p:spPr>
        <p:txBody>
          <a:bodyPr>
            <a:normAutofit/>
          </a:bodyPr>
          <a:lstStyle/>
          <a:p>
            <a:r>
              <a:rPr lang="en-GB"/>
              <a:t>During implementation, you will need to report quarterly on all project results to GTF Team.</a:t>
            </a:r>
          </a:p>
        </p:txBody>
      </p:sp>
      <p:sp>
        <p:nvSpPr>
          <p:cNvPr id="7" name="Text Placeholder 6">
            <a:extLst>
              <a:ext uri="{FF2B5EF4-FFF2-40B4-BE49-F238E27FC236}">
                <a16:creationId xmlns:a16="http://schemas.microsoft.com/office/drawing/2014/main" id="{30C1FB1A-0B83-43D0-83B1-CE07FA1AFE48}"/>
              </a:ext>
            </a:extLst>
          </p:cNvPr>
          <p:cNvSpPr>
            <a:spLocks noGrp="1"/>
          </p:cNvSpPr>
          <p:nvPr>
            <p:ph type="body" sz="quarter" idx="18"/>
          </p:nvPr>
        </p:nvSpPr>
        <p:spPr>
          <a:xfrm>
            <a:off x="397400" y="5274037"/>
            <a:ext cx="889000" cy="1080000"/>
          </a:xfrm>
        </p:spPr>
        <p:txBody>
          <a:bodyPr>
            <a:normAutofit fontScale="92500" lnSpcReduction="10000"/>
          </a:bodyPr>
          <a:lstStyle/>
          <a:p>
            <a:endParaRPr lang="en-GB"/>
          </a:p>
        </p:txBody>
      </p:sp>
      <p:sp>
        <p:nvSpPr>
          <p:cNvPr id="8" name="Text Placeholder 7">
            <a:extLst>
              <a:ext uri="{FF2B5EF4-FFF2-40B4-BE49-F238E27FC236}">
                <a16:creationId xmlns:a16="http://schemas.microsoft.com/office/drawing/2014/main" id="{A6F13C10-AF27-4798-B585-D60EFE338FB9}"/>
              </a:ext>
            </a:extLst>
          </p:cNvPr>
          <p:cNvSpPr>
            <a:spLocks noGrp="1"/>
          </p:cNvSpPr>
          <p:nvPr>
            <p:ph type="body" sz="quarter" idx="19"/>
          </p:nvPr>
        </p:nvSpPr>
        <p:spPr>
          <a:xfrm>
            <a:off x="10696199" y="3045861"/>
            <a:ext cx="889000" cy="1080000"/>
          </a:xfrm>
        </p:spPr>
        <p:txBody>
          <a:bodyPr>
            <a:normAutofit fontScale="92500" lnSpcReduction="10000"/>
          </a:bodyPr>
          <a:lstStyle/>
          <a:p>
            <a:endParaRPr lang="en-GB"/>
          </a:p>
        </p:txBody>
      </p:sp>
      <p:sp>
        <p:nvSpPr>
          <p:cNvPr id="9" name="Text Placeholder 8">
            <a:extLst>
              <a:ext uri="{FF2B5EF4-FFF2-40B4-BE49-F238E27FC236}">
                <a16:creationId xmlns:a16="http://schemas.microsoft.com/office/drawing/2014/main" id="{7251D03D-C7FF-4BB3-9857-1FDFD3A9473D}"/>
              </a:ext>
            </a:extLst>
          </p:cNvPr>
          <p:cNvSpPr>
            <a:spLocks noGrp="1"/>
          </p:cNvSpPr>
          <p:nvPr>
            <p:ph type="body" sz="quarter" idx="20"/>
          </p:nvPr>
        </p:nvSpPr>
        <p:spPr>
          <a:xfrm>
            <a:off x="3246633" y="3159008"/>
            <a:ext cx="7449566" cy="1495185"/>
          </a:xfrm>
        </p:spPr>
        <p:txBody>
          <a:bodyPr>
            <a:noAutofit/>
          </a:bodyPr>
          <a:lstStyle/>
          <a:p>
            <a:pPr algn="l"/>
            <a:r>
              <a:rPr lang="en-GB"/>
              <a:t>If awarded, the GTF team will support you in developing the following which will be included in your Grant Agreement:</a:t>
            </a:r>
          </a:p>
          <a:p>
            <a:pPr marL="342900" indent="-342900" algn="l">
              <a:buAutoNum type="alphaLcParenR"/>
            </a:pPr>
            <a:r>
              <a:rPr lang="en-GB"/>
              <a:t>Progress indicators for your project, including all your project outputs and any outcomes expected during the contract period,</a:t>
            </a:r>
          </a:p>
          <a:p>
            <a:pPr marL="342900" indent="-342900" algn="l">
              <a:buAutoNum type="alphaLcParenR"/>
            </a:pPr>
            <a:r>
              <a:rPr lang="en-GB"/>
              <a:t>A plan for results monitoring and reporting, including means for verification of each progress indicator and, if verification of results includes other stakeholders, a plan for stakeholder engagement.</a:t>
            </a:r>
          </a:p>
        </p:txBody>
      </p:sp>
      <p:pic>
        <p:nvPicPr>
          <p:cNvPr id="13" name="Picture Placeholder 12" descr="Lightbulb and gear">
            <a:extLst>
              <a:ext uri="{FF2B5EF4-FFF2-40B4-BE49-F238E27FC236}">
                <a16:creationId xmlns:a16="http://schemas.microsoft.com/office/drawing/2014/main" id="{4DA42888-80D9-2C30-CED6-83421DFFC33F}"/>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4028" b="14028"/>
          <a:stretch>
            <a:fillRect/>
          </a:stretch>
        </p:blipFill>
        <p:spPr>
          <a:xfrm>
            <a:off x="7271724" y="1617863"/>
            <a:ext cx="1493837" cy="1074738"/>
          </a:xfrm>
          <a:prstGeom prst="rect">
            <a:avLst/>
          </a:prstGeom>
        </p:spPr>
      </p:pic>
      <p:pic>
        <p:nvPicPr>
          <p:cNvPr id="14" name="Picture Placeholder 13" descr="Handshake">
            <a:extLst>
              <a:ext uri="{FF2B5EF4-FFF2-40B4-BE49-F238E27FC236}">
                <a16:creationId xmlns:a16="http://schemas.microsoft.com/office/drawing/2014/main" id="{7C5ED423-CC7F-B432-0415-38E68F701C5E}"/>
              </a:ext>
            </a:extLst>
          </p:cNvPr>
          <p:cNvPicPr>
            <a:picLocks noGrp="1" noChangeAspect="1"/>
          </p:cNvPicPr>
          <p:nvPr>
            <p:ph type="pic" sz="quarter" idx="23"/>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4028" b="14028"/>
          <a:stretch>
            <a:fillRect/>
          </a:stretch>
        </p:blipFill>
        <p:spPr>
          <a:xfrm>
            <a:off x="1610714" y="3045861"/>
            <a:ext cx="1493838" cy="1074737"/>
          </a:xfrm>
          <a:prstGeom prst="rect">
            <a:avLst/>
          </a:prstGeom>
        </p:spPr>
      </p:pic>
      <p:pic>
        <p:nvPicPr>
          <p:cNvPr id="18" name="Graphic 17" descr="Magnifying glass">
            <a:extLst>
              <a:ext uri="{FF2B5EF4-FFF2-40B4-BE49-F238E27FC236}">
                <a16:creationId xmlns:a16="http://schemas.microsoft.com/office/drawing/2014/main" id="{A929689A-17F9-1CD4-DF1E-6503E7448F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71724" y="5232223"/>
            <a:ext cx="1105304" cy="1105304"/>
          </a:xfrm>
          <a:prstGeom prst="rect">
            <a:avLst/>
          </a:prstGeom>
        </p:spPr>
      </p:pic>
    </p:spTree>
    <p:extLst>
      <p:ext uri="{BB962C8B-B14F-4D97-AF65-F5344CB8AC3E}">
        <p14:creationId xmlns:p14="http://schemas.microsoft.com/office/powerpoint/2010/main" val="4021053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411146-6074-4DAA-8D4B-8F5D2D21D1DC}"/>
              </a:ext>
            </a:extLst>
          </p:cNvPr>
          <p:cNvSpPr>
            <a:spLocks noGrp="1"/>
          </p:cNvSpPr>
          <p:nvPr>
            <p:ph type="body" sz="quarter" idx="12"/>
          </p:nvPr>
        </p:nvSpPr>
        <p:spPr>
          <a:xfrm>
            <a:off x="7125354" y="1814513"/>
            <a:ext cx="4397516" cy="2261094"/>
          </a:xfrm>
        </p:spPr>
        <p:txBody>
          <a:bodyPr>
            <a:normAutofit/>
          </a:bodyPr>
          <a:lstStyle/>
          <a:p>
            <a:r>
              <a:rPr lang="en-GB"/>
              <a:t>ASEAN-UK GTF </a:t>
            </a:r>
            <a:r>
              <a:rPr lang="en-GB" err="1"/>
              <a:t>ToC</a:t>
            </a:r>
            <a:r>
              <a:rPr lang="en-GB"/>
              <a:t> &amp; Key Definitions</a:t>
            </a:r>
          </a:p>
        </p:txBody>
      </p:sp>
      <p:sp>
        <p:nvSpPr>
          <p:cNvPr id="3" name="Text Placeholder 2">
            <a:extLst>
              <a:ext uri="{FF2B5EF4-FFF2-40B4-BE49-F238E27FC236}">
                <a16:creationId xmlns:a16="http://schemas.microsoft.com/office/drawing/2014/main" id="{2B34B6ED-91D5-410F-8FB3-117056F35DB2}"/>
              </a:ext>
            </a:extLst>
          </p:cNvPr>
          <p:cNvSpPr>
            <a:spLocks noGrp="1"/>
          </p:cNvSpPr>
          <p:nvPr>
            <p:ph type="body" sz="quarter" idx="13"/>
          </p:nvPr>
        </p:nvSpPr>
        <p:spPr/>
        <p:txBody>
          <a:bodyPr/>
          <a:lstStyle/>
          <a:p>
            <a:r>
              <a:rPr lang="en-GB"/>
              <a:t>2</a:t>
            </a:r>
          </a:p>
        </p:txBody>
      </p:sp>
    </p:spTree>
    <p:extLst>
      <p:ext uri="{BB962C8B-B14F-4D97-AF65-F5344CB8AC3E}">
        <p14:creationId xmlns:p14="http://schemas.microsoft.com/office/powerpoint/2010/main" val="340630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BF7A4-601F-C051-E09A-CE2C24F38F4C}"/>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B0DEB647-0AF0-6644-18AC-435421008B9C}"/>
              </a:ext>
            </a:extLst>
          </p:cNvPr>
          <p:cNvGrpSpPr/>
          <p:nvPr/>
        </p:nvGrpSpPr>
        <p:grpSpPr>
          <a:xfrm>
            <a:off x="379840" y="-25935"/>
            <a:ext cx="11559169" cy="6798519"/>
            <a:chOff x="379840" y="-25935"/>
            <a:chExt cx="11559169" cy="6798519"/>
          </a:xfrm>
        </p:grpSpPr>
        <p:sp>
          <p:nvSpPr>
            <p:cNvPr id="32" name="Rectangle: Rounded Corners 31">
              <a:extLst>
                <a:ext uri="{FF2B5EF4-FFF2-40B4-BE49-F238E27FC236}">
                  <a16:creationId xmlns:a16="http://schemas.microsoft.com/office/drawing/2014/main" id="{EA9BA17C-B908-2C48-7276-95E48AD26C2F}"/>
                </a:ext>
              </a:extLst>
            </p:cNvPr>
            <p:cNvSpPr/>
            <p:nvPr/>
          </p:nvSpPr>
          <p:spPr>
            <a:xfrm>
              <a:off x="1833032" y="3745313"/>
              <a:ext cx="9469252" cy="965437"/>
            </a:xfrm>
            <a:prstGeom prst="roundRect">
              <a:avLst/>
            </a:prstGeom>
            <a:solidFill>
              <a:srgbClr val="AEB0E4"/>
            </a:solidFill>
            <a:ln>
              <a:solidFill>
                <a:srgbClr val="AEB0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50" b="0" i="0" u="none" strike="noStrike" kern="1200" cap="none" spc="0" normalizeH="0" baseline="0" noProof="0">
                <a:ln>
                  <a:noFill/>
                </a:ln>
                <a:solidFill>
                  <a:prstClr val="white"/>
                </a:solidFill>
                <a:effectLst/>
                <a:uLnTx/>
                <a:uFillTx/>
                <a:latin typeface="Muli"/>
                <a:ea typeface="+mn-ea"/>
                <a:cs typeface="+mn-cs"/>
              </a:endParaRPr>
            </a:p>
          </p:txBody>
        </p:sp>
        <p:sp>
          <p:nvSpPr>
            <p:cNvPr id="87" name="Rectangle: Rounded Corners 86">
              <a:extLst>
                <a:ext uri="{FF2B5EF4-FFF2-40B4-BE49-F238E27FC236}">
                  <a16:creationId xmlns:a16="http://schemas.microsoft.com/office/drawing/2014/main" id="{BB897E0C-5007-AB0A-E7A8-F2BF0CBBF0DF}"/>
                </a:ext>
              </a:extLst>
            </p:cNvPr>
            <p:cNvSpPr/>
            <p:nvPr/>
          </p:nvSpPr>
          <p:spPr>
            <a:xfrm>
              <a:off x="1786155" y="2687533"/>
              <a:ext cx="9558993" cy="858064"/>
            </a:xfrm>
            <a:prstGeom prst="roundRect">
              <a:avLst/>
            </a:prstGeom>
            <a:solidFill>
              <a:srgbClr val="1F23AA"/>
            </a:solidFill>
            <a:ln>
              <a:solidFill>
                <a:srgbClr val="AEB0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50" b="0" i="0" u="none" strike="noStrike" kern="1200" cap="none" spc="0" normalizeH="0" baseline="0" noProof="0">
                <a:ln>
                  <a:noFill/>
                </a:ln>
                <a:solidFill>
                  <a:prstClr val="white"/>
                </a:solidFill>
                <a:effectLst/>
                <a:uLnTx/>
                <a:uFillTx/>
                <a:latin typeface="Muli"/>
                <a:ea typeface="+mn-ea"/>
                <a:cs typeface="+mn-cs"/>
              </a:endParaRPr>
            </a:p>
          </p:txBody>
        </p:sp>
        <p:sp>
          <p:nvSpPr>
            <p:cNvPr id="4" name="Rectangle: Rounded Corners 3">
              <a:extLst>
                <a:ext uri="{FF2B5EF4-FFF2-40B4-BE49-F238E27FC236}">
                  <a16:creationId xmlns:a16="http://schemas.microsoft.com/office/drawing/2014/main" id="{D9D0C04F-E110-4FF2-E86D-C44FF733468A}"/>
                </a:ext>
              </a:extLst>
            </p:cNvPr>
            <p:cNvSpPr/>
            <p:nvPr/>
          </p:nvSpPr>
          <p:spPr>
            <a:xfrm>
              <a:off x="2850724" y="140291"/>
              <a:ext cx="7391047" cy="527532"/>
            </a:xfrm>
            <a:prstGeom prst="roundRect">
              <a:avLst/>
            </a:prstGeom>
            <a:noFill/>
            <a:ln w="19050">
              <a:solidFill>
                <a:srgbClr val="AEB8CD"/>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uli"/>
                  <a:ea typeface="+mn-ea"/>
                  <a:cs typeface="+mn-cs"/>
                </a:rPr>
                <a:t>An accelerated transition to a clean and climate-resilient economy across ASEAN by reducing emissions in key sectors, contributing to poverty reduction and supporting resilient economic development</a:t>
              </a:r>
            </a:p>
          </p:txBody>
        </p:sp>
        <p:sp>
          <p:nvSpPr>
            <p:cNvPr id="12" name="Rectangle: Rounded Corners 11">
              <a:extLst>
                <a:ext uri="{FF2B5EF4-FFF2-40B4-BE49-F238E27FC236}">
                  <a16:creationId xmlns:a16="http://schemas.microsoft.com/office/drawing/2014/main" id="{86EE308A-1555-F30C-35E6-B1D6665D3A28}"/>
                </a:ext>
              </a:extLst>
            </p:cNvPr>
            <p:cNvSpPr/>
            <p:nvPr/>
          </p:nvSpPr>
          <p:spPr>
            <a:xfrm>
              <a:off x="2850724" y="1814547"/>
              <a:ext cx="3575713" cy="541062"/>
            </a:xfrm>
            <a:prstGeom prst="roundRect">
              <a:avLst/>
            </a:prstGeom>
            <a:noFill/>
            <a:ln w="19050">
              <a:solidFill>
                <a:srgbClr val="AEB8CD"/>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uli"/>
                  <a:ea typeface="+mn-ea"/>
                  <a:cs typeface="+mn-cs"/>
                </a:rPr>
                <a:t>Evidence informed models </a:t>
              </a:r>
              <a:r>
                <a:rPr kumimoji="0" lang="en-US" sz="1000" b="0" i="0" u="none" strike="noStrike" kern="1200" cap="none" spc="0" normalizeH="0" baseline="0" noProof="0">
                  <a:ln>
                    <a:noFill/>
                  </a:ln>
                  <a:solidFill>
                    <a:prstClr val="black"/>
                  </a:solidFill>
                  <a:effectLst/>
                  <a:uLnTx/>
                  <a:uFillTx/>
                  <a:latin typeface="Muli"/>
                  <a:ea typeface="+mn-lt"/>
                  <a:cs typeface="+mn-lt"/>
                </a:rPr>
                <a:t>(policies, practices, tools, and technologies) </a:t>
              </a:r>
              <a:r>
                <a:rPr kumimoji="0" lang="en-GB" sz="1000" b="0" i="0" u="none" strike="noStrike" kern="1200" cap="none" spc="0" normalizeH="0" baseline="0" noProof="0">
                  <a:ln>
                    <a:noFill/>
                  </a:ln>
                  <a:solidFill>
                    <a:prstClr val="black"/>
                  </a:solidFill>
                  <a:effectLst/>
                  <a:uLnTx/>
                  <a:uFillTx/>
                  <a:latin typeface="Muli"/>
                  <a:ea typeface="+mn-ea"/>
                  <a:cs typeface="+mn-cs"/>
                </a:rPr>
                <a:t>to implement inclusive and resilient climate solutions across ASEAN are adopted by member states</a:t>
              </a:r>
            </a:p>
          </p:txBody>
        </p:sp>
        <p:sp>
          <p:nvSpPr>
            <p:cNvPr id="14" name="Rectangle: Rounded Corners 13">
              <a:extLst>
                <a:ext uri="{FF2B5EF4-FFF2-40B4-BE49-F238E27FC236}">
                  <a16:creationId xmlns:a16="http://schemas.microsoft.com/office/drawing/2014/main" id="{F1859D7A-0374-87B4-583D-16D52AEBAE26}"/>
                </a:ext>
              </a:extLst>
            </p:cNvPr>
            <p:cNvSpPr/>
            <p:nvPr/>
          </p:nvSpPr>
          <p:spPr>
            <a:xfrm>
              <a:off x="6666059" y="1814546"/>
              <a:ext cx="3575713" cy="551475"/>
            </a:xfrm>
            <a:prstGeom prst="roundRect">
              <a:avLst/>
            </a:prstGeom>
            <a:noFill/>
            <a:ln w="19050">
              <a:solidFill>
                <a:srgbClr val="AEB8CD"/>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uli"/>
                  <a:ea typeface="+mn-ea"/>
                  <a:cs typeface="+mn-cs"/>
                </a:rPr>
                <a:t>Improved collaboration and coordination between member states supports replication (further adaptation and adoption) of enhanced models for climate action across ASEAN </a:t>
              </a:r>
            </a:p>
          </p:txBody>
        </p:sp>
        <p:sp>
          <p:nvSpPr>
            <p:cNvPr id="19" name="Rectangle: Rounded Corners 18">
              <a:extLst>
                <a:ext uri="{FF2B5EF4-FFF2-40B4-BE49-F238E27FC236}">
                  <a16:creationId xmlns:a16="http://schemas.microsoft.com/office/drawing/2014/main" id="{B76E03B1-C9D1-4081-C279-F2AF85818839}"/>
                </a:ext>
              </a:extLst>
            </p:cNvPr>
            <p:cNvSpPr/>
            <p:nvPr/>
          </p:nvSpPr>
          <p:spPr>
            <a:xfrm>
              <a:off x="9032254" y="2767694"/>
              <a:ext cx="2150350" cy="690517"/>
            </a:xfrm>
            <a:prstGeom prst="roundRect">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endParaRPr kumimoji="0" lang="en-US" sz="900" b="0" i="0" u="none" strike="noStrike" kern="1200" cap="none" spc="0" normalizeH="0" baseline="0" noProof="0">
                <a:ln>
                  <a:noFill/>
                </a:ln>
                <a:solidFill>
                  <a:sysClr val="windowText" lastClr="000000"/>
                </a:solidFill>
                <a:effectLst/>
                <a:uLnTx/>
                <a:uFillTx/>
                <a:latin typeface="Muli"/>
                <a:ea typeface="+mn-ea"/>
                <a:cs typeface="+mn-cs"/>
              </a:endParaRPr>
            </a:p>
            <a:p>
              <a:pPr algn="ctr">
                <a:defRPr/>
              </a:pPr>
              <a:r>
                <a:rPr kumimoji="0" lang="en-US" sz="900" b="0" i="0" u="none" strike="noStrike" kern="1200" cap="none" spc="0" normalizeH="0" baseline="0" noProof="0">
                  <a:ln>
                    <a:noFill/>
                  </a:ln>
                  <a:solidFill>
                    <a:sysClr val="windowText" lastClr="000000"/>
                  </a:solidFill>
                  <a:effectLst/>
                  <a:uLnTx/>
                  <a:uFillTx/>
                  <a:latin typeface="Muli"/>
                  <a:ea typeface="+mn-ea"/>
                  <a:cs typeface="+mn-cs"/>
                </a:rPr>
                <a:t>Effective partnerships established and strengthened to enable action-oriented convening and influencing on climate across ASEAN​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ysClr val="windowText" lastClr="000000"/>
                </a:solidFill>
                <a:effectLst/>
                <a:uLnTx/>
                <a:uFillTx/>
                <a:latin typeface="Muli"/>
                <a:ea typeface="+mn-ea"/>
                <a:cs typeface="+mn-cs"/>
              </a:endParaRPr>
            </a:p>
          </p:txBody>
        </p:sp>
        <p:sp>
          <p:nvSpPr>
            <p:cNvPr id="20" name="Rectangle: Rounded Corners 19">
              <a:extLst>
                <a:ext uri="{FF2B5EF4-FFF2-40B4-BE49-F238E27FC236}">
                  <a16:creationId xmlns:a16="http://schemas.microsoft.com/office/drawing/2014/main" id="{9A3A3066-EDE1-3211-190A-BCE1F8EA1096}"/>
                </a:ext>
              </a:extLst>
            </p:cNvPr>
            <p:cNvSpPr/>
            <p:nvPr/>
          </p:nvSpPr>
          <p:spPr>
            <a:xfrm>
              <a:off x="6666584" y="2774883"/>
              <a:ext cx="2150350" cy="690517"/>
            </a:xfrm>
            <a:prstGeom prst="roundRect">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endParaRPr kumimoji="0" lang="en-US" sz="900" b="0" i="0" u="none" strike="noStrike" kern="1200" cap="none" spc="0" normalizeH="0" baseline="0" noProof="0">
                <a:ln>
                  <a:noFill/>
                </a:ln>
                <a:solidFill>
                  <a:sysClr val="windowText" lastClr="000000"/>
                </a:solidFill>
                <a:effectLst/>
                <a:uLnTx/>
                <a:uFillTx/>
                <a:latin typeface="Muli"/>
                <a:ea typeface="+mn-ea"/>
                <a:cs typeface="+mn-cs"/>
              </a:endParaRPr>
            </a:p>
            <a:p>
              <a:pPr algn="ctr">
                <a:defRPr/>
              </a:pPr>
              <a:r>
                <a:rPr kumimoji="0" lang="en-US" sz="900" b="0" i="0" u="none" strike="noStrike" kern="1200" cap="none" spc="0" normalizeH="0" baseline="0" noProof="0">
                  <a:ln>
                    <a:noFill/>
                  </a:ln>
                  <a:solidFill>
                    <a:sysClr val="windowText" lastClr="000000"/>
                  </a:solidFill>
                  <a:effectLst/>
                  <a:uLnTx/>
                  <a:uFillTx/>
                  <a:latin typeface="Muli"/>
                  <a:ea typeface="+mn-ea"/>
                  <a:cs typeface="+mn-cs"/>
                </a:rPr>
                <a:t>Knowledge, evidence and learning generated and exchanged across stakeholders in ASEAN​ in support of improved climate action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ysClr val="windowText" lastClr="000000"/>
                </a:solidFill>
                <a:effectLst/>
                <a:uLnTx/>
                <a:uFillTx/>
                <a:latin typeface="Muli"/>
                <a:ea typeface="+mn-ea"/>
                <a:cs typeface="+mn-cs"/>
              </a:endParaRPr>
            </a:p>
          </p:txBody>
        </p:sp>
        <p:sp>
          <p:nvSpPr>
            <p:cNvPr id="21" name="Rectangle: Rounded Corners 20">
              <a:extLst>
                <a:ext uri="{FF2B5EF4-FFF2-40B4-BE49-F238E27FC236}">
                  <a16:creationId xmlns:a16="http://schemas.microsoft.com/office/drawing/2014/main" id="{4438C3CD-89DF-F3D3-2D0B-CF457FDFA0BD}"/>
                </a:ext>
              </a:extLst>
            </p:cNvPr>
            <p:cNvSpPr/>
            <p:nvPr/>
          </p:nvSpPr>
          <p:spPr>
            <a:xfrm>
              <a:off x="4300914" y="2767695"/>
              <a:ext cx="2150350" cy="690517"/>
            </a:xfrm>
            <a:prstGeom prst="roundRect">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ysClr val="windowText" lastClr="000000"/>
                  </a:solidFill>
                  <a:effectLst/>
                  <a:uLnTx/>
                  <a:uFillTx/>
                  <a:latin typeface="Muli"/>
                  <a:ea typeface="+mn-ea"/>
                  <a:cs typeface="+mn-cs"/>
                </a:rPr>
                <a:t>Innovative models for climate action (including policy and novel technologies) developed and piloted within and across ASEAN​</a:t>
              </a:r>
            </a:p>
          </p:txBody>
        </p:sp>
        <p:sp>
          <p:nvSpPr>
            <p:cNvPr id="22" name="Rectangle: Rounded Corners 21">
              <a:extLst>
                <a:ext uri="{FF2B5EF4-FFF2-40B4-BE49-F238E27FC236}">
                  <a16:creationId xmlns:a16="http://schemas.microsoft.com/office/drawing/2014/main" id="{601A36FD-0CCB-DFF3-0640-8CD843F4EE3D}"/>
                </a:ext>
              </a:extLst>
            </p:cNvPr>
            <p:cNvSpPr/>
            <p:nvPr/>
          </p:nvSpPr>
          <p:spPr>
            <a:xfrm>
              <a:off x="1928113" y="2774884"/>
              <a:ext cx="2150350" cy="690517"/>
            </a:xfrm>
            <a:prstGeom prst="roundRect">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endParaRPr lang="en-US" sz="900" b="0" i="0" u="none" strike="noStrike">
                <a:solidFill>
                  <a:srgbClr val="000000"/>
                </a:solidFill>
                <a:effectLst/>
                <a:latin typeface="Muli" panose="00000500000000000000"/>
              </a:endParaRPr>
            </a:p>
            <a:p>
              <a:pPr algn="ctr">
                <a:defRPr/>
              </a:pPr>
              <a:r>
                <a:rPr lang="en-US" sz="900" b="0" i="0" u="none" strike="noStrike">
                  <a:solidFill>
                    <a:srgbClr val="000000"/>
                  </a:solidFill>
                  <a:effectLst/>
                  <a:latin typeface="Muli" panose="00000500000000000000"/>
                </a:rPr>
                <a:t>Technical capacity to design and deliver equitable green transition policy and action strengthened within and across ASEAN​</a:t>
              </a:r>
              <a:endParaRPr kumimoji="0" lang="en-US" sz="900" b="0" i="0" u="none" strike="noStrike" kern="1200" cap="none" spc="0" normalizeH="0" baseline="0" noProof="0">
                <a:ln>
                  <a:noFill/>
                </a:ln>
                <a:solidFill>
                  <a:sysClr val="windowText" lastClr="000000"/>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ysClr val="windowText" lastClr="000000"/>
                </a:solidFill>
                <a:effectLst/>
                <a:uLnTx/>
                <a:uFillTx/>
                <a:latin typeface="Muli"/>
                <a:ea typeface="+mn-ea"/>
                <a:cs typeface="+mn-cs"/>
              </a:endParaRPr>
            </a:p>
          </p:txBody>
        </p:sp>
        <p:sp>
          <p:nvSpPr>
            <p:cNvPr id="26" name="Rectangle: Rounded Corners 25">
              <a:extLst>
                <a:ext uri="{FF2B5EF4-FFF2-40B4-BE49-F238E27FC236}">
                  <a16:creationId xmlns:a16="http://schemas.microsoft.com/office/drawing/2014/main" id="{2A548DED-FC5E-068A-8D83-ECDE715B28CD}"/>
                </a:ext>
              </a:extLst>
            </p:cNvPr>
            <p:cNvSpPr/>
            <p:nvPr/>
          </p:nvSpPr>
          <p:spPr>
            <a:xfrm>
              <a:off x="1975133" y="3963275"/>
              <a:ext cx="1466590" cy="6741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uli"/>
                  <a:ea typeface="+mn-ea"/>
                  <a:cs typeface="+mn-cs"/>
                </a:rPr>
                <a:t>Pillar 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Muli"/>
                  <a:ea typeface="+mn-ea"/>
                  <a:cs typeface="+mn-cs"/>
                </a:rPr>
                <a:t>Strengthening climate policy</a:t>
              </a:r>
              <a:r>
                <a:rPr kumimoji="0" lang="en-US" sz="900" b="0" i="0" u="none" strike="noStrike" kern="1200" cap="none" spc="0" normalizeH="0" baseline="0" noProof="0">
                  <a:ln>
                    <a:noFill/>
                  </a:ln>
                  <a:solidFill>
                    <a:srgbClr val="000000"/>
                  </a:solidFill>
                  <a:effectLst/>
                  <a:uLnTx/>
                  <a:uFillTx/>
                  <a:latin typeface="Muli"/>
                  <a:ea typeface="+mn-ea"/>
                  <a:cs typeface="+mn-cs"/>
                </a:rPr>
                <a:t> and institutional capacity</a:t>
              </a:r>
            </a:p>
          </p:txBody>
        </p:sp>
        <p:sp>
          <p:nvSpPr>
            <p:cNvPr id="27" name="Rectangle: Rounded Corners 26">
              <a:extLst>
                <a:ext uri="{FF2B5EF4-FFF2-40B4-BE49-F238E27FC236}">
                  <a16:creationId xmlns:a16="http://schemas.microsoft.com/office/drawing/2014/main" id="{93521FF7-3B70-F074-B4D9-A832208BBB0A}"/>
                </a:ext>
              </a:extLst>
            </p:cNvPr>
            <p:cNvSpPr/>
            <p:nvPr/>
          </p:nvSpPr>
          <p:spPr>
            <a:xfrm>
              <a:off x="3528237" y="3976535"/>
              <a:ext cx="1466590" cy="6741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uli" panose="00000500000000000000" pitchFamily="2" charset="0"/>
                  <a:ea typeface="+mn-ea"/>
                  <a:cs typeface="+mn-cs"/>
                </a:rPr>
                <a:t>Pillar II: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uli" panose="00000500000000000000" pitchFamily="2" charset="0"/>
                  <a:ea typeface="+mn-ea"/>
                  <a:cs typeface="+mn-cs"/>
                </a:rPr>
                <a:t>Greening finance to strategic climate mitigation action​</a:t>
              </a:r>
              <a:endParaRPr kumimoji="0" lang="en-US" sz="900" b="0" i="0" u="none" strike="noStrike" kern="1200" cap="none" spc="0" normalizeH="0" baseline="0" noProof="0">
                <a:ln>
                  <a:noFill/>
                </a:ln>
                <a:solidFill>
                  <a:prstClr val="white"/>
                </a:solidFill>
                <a:effectLst/>
                <a:uLnTx/>
                <a:uFillTx/>
                <a:latin typeface="Muli"/>
                <a:ea typeface="+mn-ea"/>
                <a:cs typeface="+mn-cs"/>
              </a:endParaRPr>
            </a:p>
          </p:txBody>
        </p:sp>
        <p:sp>
          <p:nvSpPr>
            <p:cNvPr id="28" name="Rectangle: Rounded Corners 27">
              <a:extLst>
                <a:ext uri="{FF2B5EF4-FFF2-40B4-BE49-F238E27FC236}">
                  <a16:creationId xmlns:a16="http://schemas.microsoft.com/office/drawing/2014/main" id="{BD464D96-8A7F-17F3-D989-DCAEA7F3C706}"/>
                </a:ext>
              </a:extLst>
            </p:cNvPr>
            <p:cNvSpPr/>
            <p:nvPr/>
          </p:nvSpPr>
          <p:spPr>
            <a:xfrm>
              <a:off x="5083312" y="3971954"/>
              <a:ext cx="1466590" cy="6741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Muli" panose="00000500000000000000" pitchFamily="2" charset="0"/>
                  <a:ea typeface="+mn-ea"/>
                  <a:cs typeface="+mn-cs"/>
                </a:rPr>
                <a:t>Pillar III:​</a:t>
              </a:r>
              <a:endParaRPr kumimoji="0" lang="en-GB" sz="9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Muli" panose="00000500000000000000" pitchFamily="2" charset="0"/>
                  <a:ea typeface="+mn-ea"/>
                  <a:cs typeface="+mn-cs"/>
                </a:rPr>
                <a:t>Accelerating clean and just energy transition measures </a:t>
              </a:r>
              <a:r>
                <a:rPr kumimoji="0" lang="en-US" sz="900" b="0" i="0" u="none" strike="noStrike" kern="1200" cap="none" spc="0" normalizeH="0" baseline="0" noProof="0">
                  <a:ln>
                    <a:noFill/>
                  </a:ln>
                  <a:solidFill>
                    <a:srgbClr val="000000"/>
                  </a:solidFill>
                  <a:effectLst/>
                  <a:uLnTx/>
                  <a:uFillTx/>
                  <a:latin typeface="Muli" panose="00000500000000000000" pitchFamily="2" charset="0"/>
                  <a:ea typeface="+mn-ea"/>
                  <a:cs typeface="+mn-cs"/>
                </a:rPr>
                <a:t>​</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29" name="Rectangle: Rounded Corners 28">
              <a:extLst>
                <a:ext uri="{FF2B5EF4-FFF2-40B4-BE49-F238E27FC236}">
                  <a16:creationId xmlns:a16="http://schemas.microsoft.com/office/drawing/2014/main" id="{54CC7916-94BD-4D5E-57CF-84BBCB519E3A}"/>
                </a:ext>
              </a:extLst>
            </p:cNvPr>
            <p:cNvSpPr/>
            <p:nvPr/>
          </p:nvSpPr>
          <p:spPr>
            <a:xfrm>
              <a:off x="6612672" y="3963276"/>
              <a:ext cx="1466590" cy="6741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uli"/>
                  <a:ea typeface="+mn-ea"/>
                  <a:cs typeface="+mn-cs"/>
                </a:rPr>
                <a:t>Pillar IV: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Muli"/>
                  <a:ea typeface="+mn-ea"/>
                  <a:cs typeface="+mn-cs"/>
                </a:rPr>
                <a:t>Advancing sustainable cities and transport</a:t>
              </a:r>
              <a:r>
                <a:rPr kumimoji="0" lang="en-US" sz="900" b="0" i="0" u="none" strike="noStrike" kern="1200" cap="none" spc="0" normalizeH="0" baseline="0" noProof="0">
                  <a:ln>
                    <a:noFill/>
                  </a:ln>
                  <a:solidFill>
                    <a:srgbClr val="000000"/>
                  </a:solidFill>
                  <a:effectLst/>
                  <a:uLnTx/>
                  <a:uFillTx/>
                  <a:latin typeface="Muli"/>
                  <a:ea typeface="+mn-ea"/>
                  <a:cs typeface="+mn-cs"/>
                </a:rPr>
                <a:t>​</a:t>
              </a:r>
              <a:endParaRPr kumimoji="0" lang="en-US" sz="900" b="0" i="0" u="none" strike="noStrike" kern="1200" cap="none" spc="0" normalizeH="0" baseline="0" noProof="0">
                <a:ln>
                  <a:noFill/>
                </a:ln>
                <a:solidFill>
                  <a:prstClr val="white"/>
                </a:solidFill>
                <a:effectLst/>
                <a:uLnTx/>
                <a:uFillTx/>
                <a:latin typeface="Muli"/>
                <a:ea typeface="+mn-ea"/>
                <a:cs typeface="+mn-cs"/>
              </a:endParaRPr>
            </a:p>
          </p:txBody>
        </p:sp>
        <p:sp>
          <p:nvSpPr>
            <p:cNvPr id="30" name="Rectangle: Rounded Corners 29">
              <a:extLst>
                <a:ext uri="{FF2B5EF4-FFF2-40B4-BE49-F238E27FC236}">
                  <a16:creationId xmlns:a16="http://schemas.microsoft.com/office/drawing/2014/main" id="{B4D016A4-9BB7-8869-45FD-085A7C74CC81}"/>
                </a:ext>
              </a:extLst>
            </p:cNvPr>
            <p:cNvSpPr/>
            <p:nvPr/>
          </p:nvSpPr>
          <p:spPr>
            <a:xfrm>
              <a:off x="8155593" y="3963276"/>
              <a:ext cx="1466590" cy="6741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uli"/>
                  <a:ea typeface="+mn-ea"/>
                  <a:cs typeface="+mn-cs"/>
                </a:rPr>
                <a:t>Pillar 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Muli"/>
                  <a:ea typeface="+mn-ea"/>
                  <a:cs typeface="+mn-cs"/>
                </a:rPr>
                <a:t>Enhancing nature-based solutions for climate mitigation</a:t>
              </a:r>
            </a:p>
          </p:txBody>
        </p:sp>
        <p:sp>
          <p:nvSpPr>
            <p:cNvPr id="31" name="Rectangle: Rounded Corners 30">
              <a:extLst>
                <a:ext uri="{FF2B5EF4-FFF2-40B4-BE49-F238E27FC236}">
                  <a16:creationId xmlns:a16="http://schemas.microsoft.com/office/drawing/2014/main" id="{3B269C0E-C380-D867-4FA0-908D6FC9425C}"/>
                </a:ext>
              </a:extLst>
            </p:cNvPr>
            <p:cNvSpPr/>
            <p:nvPr/>
          </p:nvSpPr>
          <p:spPr>
            <a:xfrm>
              <a:off x="2002428" y="3789786"/>
              <a:ext cx="7566246" cy="147358"/>
            </a:xfrm>
            <a:prstGeom prst="roundRect">
              <a:avLst>
                <a:gd name="adj" fmla="val 26346"/>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Muli" panose="00000500000000000000" pitchFamily="2" charset="0"/>
                  <a:ea typeface="+mn-ea"/>
                  <a:cs typeface="+mn-cs"/>
                </a:rPr>
                <a:t>Demand-led TA delivered through strategic funds*</a:t>
              </a:r>
              <a:r>
                <a:rPr kumimoji="0" lang="en-US" sz="800" b="0" i="0" u="none" strike="noStrike" kern="1200" cap="none" spc="0" normalizeH="0" baseline="0" noProof="0">
                  <a:ln>
                    <a:noFill/>
                  </a:ln>
                  <a:solidFill>
                    <a:prstClr val="white"/>
                  </a:solidFill>
                  <a:effectLst/>
                  <a:uLnTx/>
                  <a:uFillTx/>
                  <a:latin typeface="Muli" panose="00000500000000000000" pitchFamily="2" charset="0"/>
                  <a:ea typeface="+mn-ea"/>
                  <a:cs typeface="+mn-cs"/>
                </a:rPr>
                <a:t>​</a:t>
              </a:r>
              <a:endParaRPr kumimoji="0" lang="en-US" sz="800" b="0" i="0" u="none" strike="noStrike" kern="1200" cap="none" spc="0" normalizeH="0" baseline="0" noProof="0">
                <a:ln>
                  <a:noFill/>
                </a:ln>
                <a:solidFill>
                  <a:prstClr val="white"/>
                </a:solidFill>
                <a:effectLst/>
                <a:uLnTx/>
                <a:uFillTx/>
                <a:latin typeface="Muli"/>
                <a:ea typeface="+mn-ea"/>
                <a:cs typeface="+mn-cs"/>
              </a:endParaRPr>
            </a:p>
          </p:txBody>
        </p:sp>
        <p:sp>
          <p:nvSpPr>
            <p:cNvPr id="33" name="Rectangle: Rounded Corners 32">
              <a:extLst>
                <a:ext uri="{FF2B5EF4-FFF2-40B4-BE49-F238E27FC236}">
                  <a16:creationId xmlns:a16="http://schemas.microsoft.com/office/drawing/2014/main" id="{082ADBAA-28F2-58CD-203B-D685EB9BA640}"/>
                </a:ext>
              </a:extLst>
            </p:cNvPr>
            <p:cNvSpPr/>
            <p:nvPr/>
          </p:nvSpPr>
          <p:spPr>
            <a:xfrm>
              <a:off x="9738071" y="3845678"/>
              <a:ext cx="1493762" cy="802916"/>
            </a:xfrm>
            <a:prstGeom prst="roundRect">
              <a:avLst/>
            </a:prstGeom>
            <a:solidFill>
              <a:schemeClr val="bg1"/>
            </a:solidFill>
            <a:ln>
              <a:solidFill>
                <a:srgbClr val="5457BE"/>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1E62"/>
                  </a:solidFill>
                  <a:effectLst/>
                  <a:uLnTx/>
                  <a:uFillTx/>
                  <a:latin typeface="Muli"/>
                  <a:ea typeface="+mn-ea"/>
                  <a:cs typeface="+mn-cs"/>
                </a:rPr>
                <a:t>GEDSI and poverty alleviation considerations are mainstreamed across delivery</a:t>
              </a:r>
              <a:endParaRPr kumimoji="0" lang="en-US" sz="800" b="0" i="0" u="none" strike="noStrike" kern="1200" cap="none" spc="0" normalizeH="0" baseline="0" noProof="0">
                <a:ln>
                  <a:noFill/>
                </a:ln>
                <a:solidFill>
                  <a:srgbClr val="000000"/>
                </a:solidFill>
                <a:effectLst/>
                <a:uLnTx/>
                <a:uFillTx/>
                <a:latin typeface="Muli"/>
                <a:ea typeface="+mn-ea"/>
                <a:cs typeface="+mn-cs"/>
              </a:endParaRPr>
            </a:p>
          </p:txBody>
        </p:sp>
        <p:sp>
          <p:nvSpPr>
            <p:cNvPr id="34" name="Rectangle 33">
              <a:extLst>
                <a:ext uri="{FF2B5EF4-FFF2-40B4-BE49-F238E27FC236}">
                  <a16:creationId xmlns:a16="http://schemas.microsoft.com/office/drawing/2014/main" id="{174655AC-B0BD-6EAF-DF93-0B249C1D92D1}"/>
                </a:ext>
              </a:extLst>
            </p:cNvPr>
            <p:cNvSpPr/>
            <p:nvPr/>
          </p:nvSpPr>
          <p:spPr>
            <a:xfrm>
              <a:off x="5924485" y="4950791"/>
              <a:ext cx="1290096" cy="120844"/>
            </a:xfrm>
            <a:prstGeom prst="rect">
              <a:avLst/>
            </a:prstGeom>
            <a:solidFill>
              <a:srgbClr val="8A1E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Muli"/>
                  <a:ea typeface="+mn-ea"/>
                  <a:cs typeface="+mn-cs"/>
                </a:rPr>
                <a:t>Barriers </a:t>
              </a:r>
            </a:p>
          </p:txBody>
        </p:sp>
        <p:sp>
          <p:nvSpPr>
            <p:cNvPr id="35" name="Rectangle: Rounded Corners 34">
              <a:extLst>
                <a:ext uri="{FF2B5EF4-FFF2-40B4-BE49-F238E27FC236}">
                  <a16:creationId xmlns:a16="http://schemas.microsoft.com/office/drawing/2014/main" id="{FDE5A19F-3CF3-070A-7D1B-6967DF32647F}"/>
                </a:ext>
              </a:extLst>
            </p:cNvPr>
            <p:cNvSpPr/>
            <p:nvPr/>
          </p:nvSpPr>
          <p:spPr>
            <a:xfrm>
              <a:off x="1648059" y="5077122"/>
              <a:ext cx="9921249" cy="549130"/>
            </a:xfrm>
            <a:prstGeom prst="roundRect">
              <a:avLst/>
            </a:prstGeom>
            <a:noFill/>
            <a:ln>
              <a:solidFill>
                <a:srgbClr val="8A1E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Muli"/>
                <a:ea typeface="+mn-ea"/>
                <a:cs typeface="+mn-cs"/>
              </a:endParaRPr>
            </a:p>
          </p:txBody>
        </p:sp>
        <p:sp>
          <p:nvSpPr>
            <p:cNvPr id="36" name="Rectangle 35">
              <a:extLst>
                <a:ext uri="{FF2B5EF4-FFF2-40B4-BE49-F238E27FC236}">
                  <a16:creationId xmlns:a16="http://schemas.microsoft.com/office/drawing/2014/main" id="{D2B8D118-22D6-0123-7B7F-31384CE94F8D}"/>
                </a:ext>
              </a:extLst>
            </p:cNvPr>
            <p:cNvSpPr/>
            <p:nvPr/>
          </p:nvSpPr>
          <p:spPr>
            <a:xfrm>
              <a:off x="6108014" y="5705354"/>
              <a:ext cx="988113" cy="120844"/>
            </a:xfrm>
            <a:prstGeom prst="rect">
              <a:avLst/>
            </a:prstGeom>
            <a:solidFill>
              <a:srgbClr val="8A1E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Muli"/>
                  <a:ea typeface="+mn-ea"/>
                  <a:cs typeface="+mn-cs"/>
                </a:rPr>
                <a:t>Problem</a:t>
              </a:r>
            </a:p>
          </p:txBody>
        </p:sp>
        <p:sp>
          <p:nvSpPr>
            <p:cNvPr id="37" name="Rectangle: Rounded Corners 36">
              <a:extLst>
                <a:ext uri="{FF2B5EF4-FFF2-40B4-BE49-F238E27FC236}">
                  <a16:creationId xmlns:a16="http://schemas.microsoft.com/office/drawing/2014/main" id="{74CE426E-165F-D754-7A7D-9B7BDF9D7A81}"/>
                </a:ext>
              </a:extLst>
            </p:cNvPr>
            <p:cNvSpPr/>
            <p:nvPr/>
          </p:nvSpPr>
          <p:spPr>
            <a:xfrm>
              <a:off x="1648059" y="5826198"/>
              <a:ext cx="9921250" cy="559883"/>
            </a:xfrm>
            <a:prstGeom prst="roundRect">
              <a:avLst/>
            </a:prstGeom>
            <a:noFill/>
            <a:ln>
              <a:solidFill>
                <a:srgbClr val="8A1E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Muli" panose="00000500000000000000" pitchFamily="2" charset="0"/>
                  <a:ea typeface="+mn-ea"/>
                  <a:cs typeface="+mn-cs"/>
                </a:rPr>
                <a:t>The ASEAN region is experiencing rapid economic growth, but this has led to increased levels of </a:t>
              </a:r>
              <a:r>
                <a:rPr kumimoji="0" lang="en-US" sz="900" b="1" i="0" u="none" strike="noStrike" kern="1200" cap="none" spc="0" normalizeH="0" baseline="0" noProof="0">
                  <a:ln>
                    <a:noFill/>
                  </a:ln>
                  <a:solidFill>
                    <a:prstClr val="black"/>
                  </a:solidFill>
                  <a:effectLst/>
                  <a:uLnTx/>
                  <a:uFillTx/>
                  <a:latin typeface="Muli" panose="00000500000000000000" pitchFamily="2" charset="0"/>
                  <a:ea typeface="+mn-ea"/>
                  <a:cs typeface="+mn-cs"/>
                </a:rPr>
                <a:t>greenhouse gas emissions</a:t>
              </a:r>
              <a:r>
                <a:rPr kumimoji="0" lang="en-US" sz="900" b="0" i="0" u="none" strike="noStrike" kern="1200" cap="none" spc="0" normalizeH="0" baseline="0" noProof="0">
                  <a:ln>
                    <a:noFill/>
                  </a:ln>
                  <a:solidFill>
                    <a:prstClr val="black"/>
                  </a:solidFill>
                  <a:effectLst/>
                  <a:uLnTx/>
                  <a:uFillTx/>
                  <a:latin typeface="Muli" panose="00000500000000000000" pitchFamily="2" charset="0"/>
                  <a:ea typeface="+mn-ea"/>
                  <a:cs typeface="+mn-cs"/>
                </a:rPr>
                <a:t>, principally from </a:t>
              </a:r>
              <a:r>
                <a:rPr kumimoji="0" lang="en-US" sz="900" b="1" i="0" u="none" strike="noStrike" kern="1200" cap="none" spc="0" normalizeH="0" baseline="0" noProof="0">
                  <a:ln>
                    <a:noFill/>
                  </a:ln>
                  <a:solidFill>
                    <a:prstClr val="black"/>
                  </a:solidFill>
                  <a:effectLst/>
                  <a:uLnTx/>
                  <a:uFillTx/>
                  <a:latin typeface="Muli" panose="00000500000000000000" pitchFamily="2" charset="0"/>
                  <a:ea typeface="+mn-ea"/>
                  <a:cs typeface="+mn-cs"/>
                </a:rPr>
                <a:t>energy (including transport)</a:t>
              </a:r>
              <a:r>
                <a:rPr kumimoji="0" lang="en-US" sz="900" b="0" i="0" u="none" strike="noStrike" kern="1200" cap="none" spc="0" normalizeH="0" baseline="0" noProof="0">
                  <a:ln>
                    <a:noFill/>
                  </a:ln>
                  <a:solidFill>
                    <a:prstClr val="black"/>
                  </a:solidFill>
                  <a:effectLst/>
                  <a:uLnTx/>
                  <a:uFillTx/>
                  <a:latin typeface="Muli" panose="00000500000000000000" pitchFamily="2" charset="0"/>
                  <a:ea typeface="+mn-ea"/>
                  <a:cs typeface="+mn-cs"/>
                </a:rPr>
                <a:t> and </a:t>
              </a:r>
              <a:r>
                <a:rPr kumimoji="0" lang="en-US" sz="900" b="1" i="0" u="none" strike="noStrike" kern="1200" cap="none" spc="0" normalizeH="0" baseline="0" noProof="0">
                  <a:ln>
                    <a:noFill/>
                  </a:ln>
                  <a:solidFill>
                    <a:prstClr val="black"/>
                  </a:solidFill>
                  <a:effectLst/>
                  <a:uLnTx/>
                  <a:uFillTx/>
                  <a:latin typeface="Muli" panose="00000500000000000000" pitchFamily="2" charset="0"/>
                  <a:ea typeface="+mn-ea"/>
                  <a:cs typeface="+mn-cs"/>
                </a:rPr>
                <a:t>land use</a:t>
              </a:r>
              <a:r>
                <a:rPr kumimoji="0" lang="en-US" sz="900" b="0" i="0" u="none" strike="noStrike" kern="1200" cap="none" spc="0" normalizeH="0" baseline="0" noProof="0">
                  <a:ln>
                    <a:noFill/>
                  </a:ln>
                  <a:solidFill>
                    <a:prstClr val="black"/>
                  </a:solidFill>
                  <a:effectLst/>
                  <a:uLnTx/>
                  <a:uFillTx/>
                  <a:latin typeface="Muli" panose="00000500000000000000" pitchFamily="2" charset="0"/>
                  <a:ea typeface="+mn-ea"/>
                  <a:cs typeface="+mn-cs"/>
                </a:rPr>
                <a:t> sectors. ASEAN has made significant progress in climate mitigation, and global development partners are actively supporting. Countries, companies and networks across ASEAN sometimes lack the </a:t>
              </a:r>
              <a:r>
                <a:rPr kumimoji="0" lang="en-US" sz="900" b="1" i="0" u="none" strike="noStrike" kern="1200" cap="none" spc="0" normalizeH="0" baseline="0" noProof="0">
                  <a:ln>
                    <a:noFill/>
                  </a:ln>
                  <a:solidFill>
                    <a:prstClr val="black"/>
                  </a:solidFill>
                  <a:effectLst/>
                  <a:uLnTx/>
                  <a:uFillTx/>
                  <a:latin typeface="Muli" panose="00000500000000000000" pitchFamily="2" charset="0"/>
                  <a:ea typeface="+mn-ea"/>
                  <a:cs typeface="+mn-cs"/>
                </a:rPr>
                <a:t>tools</a:t>
              </a:r>
              <a:r>
                <a:rPr kumimoji="0" lang="en-US" sz="900" b="0" i="0" u="none" strike="noStrike" kern="1200" cap="none" spc="0" normalizeH="0" baseline="0" noProof="0">
                  <a:ln>
                    <a:noFill/>
                  </a:ln>
                  <a:solidFill>
                    <a:prstClr val="black"/>
                  </a:solidFill>
                  <a:effectLst/>
                  <a:uLnTx/>
                  <a:uFillTx/>
                  <a:latin typeface="Muli" panose="00000500000000000000" pitchFamily="2" charset="0"/>
                  <a:ea typeface="+mn-ea"/>
                  <a:cs typeface="+mn-cs"/>
                </a:rPr>
                <a:t>, </a:t>
              </a:r>
              <a:r>
                <a:rPr kumimoji="0" lang="en-US" sz="900" b="1" i="0" u="none" strike="noStrike" kern="1200" cap="none" spc="0" normalizeH="0" baseline="0" noProof="0">
                  <a:ln>
                    <a:noFill/>
                  </a:ln>
                  <a:solidFill>
                    <a:prstClr val="black"/>
                  </a:solidFill>
                  <a:effectLst/>
                  <a:uLnTx/>
                  <a:uFillTx/>
                  <a:latin typeface="Muli" panose="00000500000000000000" pitchFamily="2" charset="0"/>
                  <a:ea typeface="+mn-ea"/>
                  <a:cs typeface="+mn-cs"/>
                </a:rPr>
                <a:t>expertise</a:t>
              </a:r>
              <a:r>
                <a:rPr kumimoji="0" lang="en-US" sz="900" b="0" i="0" u="none" strike="noStrike" kern="1200" cap="none" spc="0" normalizeH="0" baseline="0" noProof="0">
                  <a:ln>
                    <a:noFill/>
                  </a:ln>
                  <a:solidFill>
                    <a:prstClr val="black"/>
                  </a:solidFill>
                  <a:effectLst/>
                  <a:uLnTx/>
                  <a:uFillTx/>
                  <a:latin typeface="Muli" panose="00000500000000000000" pitchFamily="2" charset="0"/>
                  <a:ea typeface="+mn-ea"/>
                  <a:cs typeface="+mn-cs"/>
                </a:rPr>
                <a:t> or </a:t>
              </a:r>
              <a:r>
                <a:rPr kumimoji="0" lang="en-US" sz="900" b="1" i="0" u="none" strike="noStrike" kern="1200" cap="none" spc="0" normalizeH="0" baseline="0" noProof="0">
                  <a:ln>
                    <a:noFill/>
                  </a:ln>
                  <a:solidFill>
                    <a:prstClr val="black"/>
                  </a:solidFill>
                  <a:effectLst/>
                  <a:uLnTx/>
                  <a:uFillTx/>
                  <a:latin typeface="Muli" panose="00000500000000000000" pitchFamily="2" charset="0"/>
                  <a:ea typeface="+mn-ea"/>
                  <a:cs typeface="+mn-cs"/>
                </a:rPr>
                <a:t>capacity</a:t>
              </a:r>
              <a:r>
                <a:rPr kumimoji="0" lang="en-US" sz="900" b="0" i="0" u="none" strike="noStrike" kern="1200" cap="none" spc="0" normalizeH="0" baseline="0" noProof="0">
                  <a:ln>
                    <a:noFill/>
                  </a:ln>
                  <a:solidFill>
                    <a:prstClr val="black"/>
                  </a:solidFill>
                  <a:effectLst/>
                  <a:uLnTx/>
                  <a:uFillTx/>
                  <a:latin typeface="Muli" panose="00000500000000000000" pitchFamily="2" charset="0"/>
                  <a:ea typeface="+mn-ea"/>
                  <a:cs typeface="+mn-cs"/>
                </a:rPr>
                <a:t> to make use of those resources. ASEAN </a:t>
              </a:r>
              <a:r>
                <a:rPr kumimoji="0" lang="en-US" sz="900" b="0" i="0" u="none" strike="noStrike" kern="1200" cap="none" spc="0" normalizeH="0" baseline="0" noProof="0" err="1">
                  <a:ln>
                    <a:noFill/>
                  </a:ln>
                  <a:solidFill>
                    <a:prstClr val="black"/>
                  </a:solidFill>
                  <a:effectLst/>
                  <a:uLnTx/>
                  <a:uFillTx/>
                  <a:latin typeface="Muli" panose="00000500000000000000" pitchFamily="2" charset="0"/>
                  <a:ea typeface="+mn-ea"/>
                  <a:cs typeface="+mn-cs"/>
                </a:rPr>
                <a:t>recognise</a:t>
              </a:r>
              <a:r>
                <a:rPr kumimoji="0" lang="en-US" sz="900" b="0" i="0" u="none" strike="noStrike" kern="1200" cap="none" spc="0" normalizeH="0" baseline="0" noProof="0">
                  <a:ln>
                    <a:noFill/>
                  </a:ln>
                  <a:solidFill>
                    <a:prstClr val="black"/>
                  </a:solidFill>
                  <a:effectLst/>
                  <a:uLnTx/>
                  <a:uFillTx/>
                  <a:latin typeface="Muli" panose="00000500000000000000" pitchFamily="2" charset="0"/>
                  <a:ea typeface="+mn-ea"/>
                  <a:cs typeface="+mn-cs"/>
                </a:rPr>
                <a:t> a need to raise ambition on mitigation. Development partners support is needed to further strengthen ASEANs’ abilities, mobilizing markets and networks to respond to these complex and cross-cutting challenges.​</a:t>
              </a:r>
              <a:endParaRPr kumimoji="0" lang="en-US" sz="900" b="0" i="0" u="none" strike="noStrike" kern="1200" cap="none" spc="0" normalizeH="0" baseline="0" noProof="0">
                <a:ln>
                  <a:noFill/>
                </a:ln>
                <a:solidFill>
                  <a:prstClr val="black"/>
                </a:solidFill>
                <a:effectLst/>
                <a:uLnTx/>
                <a:uFillTx/>
                <a:latin typeface="Muli"/>
                <a:ea typeface="+mn-ea"/>
                <a:cs typeface="+mn-cs"/>
              </a:endParaRPr>
            </a:p>
          </p:txBody>
        </p:sp>
        <p:sp>
          <p:nvSpPr>
            <p:cNvPr id="38" name="Rectangle: Rounded Corners 37">
              <a:extLst>
                <a:ext uri="{FF2B5EF4-FFF2-40B4-BE49-F238E27FC236}">
                  <a16:creationId xmlns:a16="http://schemas.microsoft.com/office/drawing/2014/main" id="{53C5E8AF-BA04-0568-CEA4-636A8154BAD3}"/>
                </a:ext>
              </a:extLst>
            </p:cNvPr>
            <p:cNvSpPr/>
            <p:nvPr/>
          </p:nvSpPr>
          <p:spPr>
            <a:xfrm>
              <a:off x="1719791" y="5139992"/>
              <a:ext cx="1865597" cy="423390"/>
            </a:xfrm>
            <a:prstGeom prst="roundRect">
              <a:avLst/>
            </a:prstGeom>
            <a:solidFill>
              <a:srgbClr val="F7EFD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uli"/>
                  <a:ea typeface="+mn-ea"/>
                  <a:cs typeface="+mn-cs"/>
                </a:rPr>
                <a:t>Lack of coordinated </a:t>
              </a:r>
              <a:r>
                <a:rPr kumimoji="0" lang="en-US" sz="900" b="0" i="0" u="none" strike="noStrike" kern="1200" cap="none" spc="0" normalizeH="0" baseline="0" noProof="0">
                  <a:ln>
                    <a:noFill/>
                  </a:ln>
                  <a:solidFill>
                    <a:prstClr val="black"/>
                  </a:solidFill>
                  <a:effectLst/>
                  <a:uLnTx/>
                  <a:uFillTx/>
                  <a:latin typeface="Muli"/>
                  <a:ea typeface="+mn-ea"/>
                  <a:cs typeface="+mn-cs"/>
                </a:rPr>
                <a:t>action among relevant actors in ASEAN​</a:t>
              </a:r>
            </a:p>
          </p:txBody>
        </p:sp>
        <p:sp>
          <p:nvSpPr>
            <p:cNvPr id="39" name="Rectangle: Rounded Corners 38">
              <a:extLst>
                <a:ext uri="{FF2B5EF4-FFF2-40B4-BE49-F238E27FC236}">
                  <a16:creationId xmlns:a16="http://schemas.microsoft.com/office/drawing/2014/main" id="{92D32687-F5F9-C580-CCF1-7694EBD9AE85}"/>
                </a:ext>
              </a:extLst>
            </p:cNvPr>
            <p:cNvSpPr/>
            <p:nvPr/>
          </p:nvSpPr>
          <p:spPr>
            <a:xfrm>
              <a:off x="3701923" y="5139992"/>
              <a:ext cx="1865597" cy="423390"/>
            </a:xfrm>
            <a:prstGeom prst="roundRect">
              <a:avLst/>
            </a:prstGeom>
            <a:solidFill>
              <a:srgbClr val="F7EFD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900">
                  <a:solidFill>
                    <a:srgbClr val="000000"/>
                  </a:solidFill>
                  <a:latin typeface="Muli"/>
                </a:rPr>
                <a:t>Competing</a:t>
              </a:r>
              <a:r>
                <a:rPr kumimoji="0" lang="en-US" sz="900" b="0" i="0" u="none" strike="noStrike" kern="1200" cap="none" spc="0" normalizeH="0" baseline="0" noProof="0">
                  <a:ln>
                    <a:noFill/>
                  </a:ln>
                  <a:solidFill>
                    <a:srgbClr val="000000"/>
                  </a:solidFill>
                  <a:effectLst/>
                  <a:uLnTx/>
                  <a:uFillTx/>
                  <a:latin typeface="Muli"/>
                </a:rPr>
                <a:t> </a:t>
              </a:r>
              <a:r>
                <a:rPr lang="en-US" sz="900">
                  <a:solidFill>
                    <a:srgbClr val="000000"/>
                  </a:solidFill>
                  <a:latin typeface="Muli"/>
                </a:rPr>
                <a:t>priorities </a:t>
              </a:r>
              <a:r>
                <a:rPr kumimoji="0" lang="en-US" sz="900" b="0" i="0" u="none" strike="noStrike" kern="1200" cap="none" spc="0" normalizeH="0" baseline="0" noProof="0">
                  <a:ln>
                    <a:noFill/>
                  </a:ln>
                  <a:solidFill>
                    <a:srgbClr val="000000"/>
                  </a:solidFill>
                  <a:effectLst/>
                  <a:uLnTx/>
                  <a:uFillTx/>
                  <a:latin typeface="Muli"/>
                </a:rPr>
                <a:t>between increasing economic growth and reducing GHGs</a:t>
              </a:r>
              <a:r>
                <a:rPr lang="en-US" sz="900">
                  <a:solidFill>
                    <a:srgbClr val="000000"/>
                  </a:solidFill>
                  <a:latin typeface="Muli"/>
                </a:rPr>
                <a:t> in ASEAN</a:t>
              </a:r>
              <a:r>
                <a:rPr kumimoji="0" lang="en-US" sz="900" b="0" i="0" u="none" strike="noStrike" kern="1200" cap="none" spc="0" normalizeH="0" baseline="0" noProof="0">
                  <a:ln>
                    <a:noFill/>
                  </a:ln>
                  <a:solidFill>
                    <a:srgbClr val="000000"/>
                  </a:solidFill>
                  <a:effectLst/>
                  <a:uLnTx/>
                  <a:uFillTx/>
                  <a:latin typeface="Muli"/>
                </a:rPr>
                <a:t>​</a:t>
              </a:r>
              <a:endParaRPr kumimoji="0" lang="en-US" sz="900" b="0" i="0" u="none" strike="noStrike" kern="1200" cap="none" spc="0" normalizeH="0" baseline="0" noProof="0">
                <a:ln>
                  <a:noFill/>
                </a:ln>
                <a:solidFill>
                  <a:prstClr val="white"/>
                </a:solidFill>
                <a:effectLst/>
                <a:uLnTx/>
                <a:uFillTx/>
                <a:latin typeface="Muli"/>
              </a:endParaRPr>
            </a:p>
          </p:txBody>
        </p:sp>
        <p:sp>
          <p:nvSpPr>
            <p:cNvPr id="40" name="Rectangle: Rounded Corners 39">
              <a:extLst>
                <a:ext uri="{FF2B5EF4-FFF2-40B4-BE49-F238E27FC236}">
                  <a16:creationId xmlns:a16="http://schemas.microsoft.com/office/drawing/2014/main" id="{C7F3F97F-E6E6-EDAF-76BB-5E7F142B8659}"/>
                </a:ext>
              </a:extLst>
            </p:cNvPr>
            <p:cNvSpPr/>
            <p:nvPr/>
          </p:nvSpPr>
          <p:spPr>
            <a:xfrm>
              <a:off x="5670564" y="5139992"/>
              <a:ext cx="1865597" cy="423390"/>
            </a:xfrm>
            <a:prstGeom prst="roundRect">
              <a:avLst/>
            </a:prstGeom>
            <a:solidFill>
              <a:srgbClr val="F7EF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uli" panose="00000500000000000000" pitchFamily="2" charset="0"/>
                  <a:ea typeface="+mn-ea"/>
                  <a:cs typeface="+mn-cs"/>
                </a:rPr>
                <a:t>Inadequate enabling policies within ASEAN​</a:t>
              </a:r>
              <a:endParaRPr kumimoji="0" lang="en-US" sz="900" b="0" i="0" u="none" strike="noStrike" kern="1200" cap="none" spc="0" normalizeH="0" baseline="0" noProof="0">
                <a:ln>
                  <a:noFill/>
                </a:ln>
                <a:solidFill>
                  <a:prstClr val="white"/>
                </a:solidFill>
                <a:effectLst/>
                <a:uLnTx/>
                <a:uFillTx/>
                <a:latin typeface="Muli"/>
                <a:ea typeface="+mn-ea"/>
                <a:cs typeface="+mn-cs"/>
              </a:endParaRPr>
            </a:p>
          </p:txBody>
        </p:sp>
        <p:sp>
          <p:nvSpPr>
            <p:cNvPr id="41" name="Rectangle: Rounded Corners 40">
              <a:extLst>
                <a:ext uri="{FF2B5EF4-FFF2-40B4-BE49-F238E27FC236}">
                  <a16:creationId xmlns:a16="http://schemas.microsoft.com/office/drawing/2014/main" id="{CDF7C691-976E-9EAE-0793-4371E6BC5ADA}"/>
                </a:ext>
              </a:extLst>
            </p:cNvPr>
            <p:cNvSpPr/>
            <p:nvPr/>
          </p:nvSpPr>
          <p:spPr>
            <a:xfrm>
              <a:off x="7637781" y="5139992"/>
              <a:ext cx="1865597" cy="423390"/>
            </a:xfrm>
            <a:prstGeom prst="roundRect">
              <a:avLst/>
            </a:prstGeom>
            <a:solidFill>
              <a:srgbClr val="F7EFD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Muli"/>
                  <a:ea typeface="+mn-ea"/>
                  <a:cs typeface="+mn-cs"/>
                </a:rPr>
                <a:t>Unequal level of awareness, know-how and expertise across ASEAN</a:t>
              </a:r>
            </a:p>
          </p:txBody>
        </p:sp>
        <p:sp>
          <p:nvSpPr>
            <p:cNvPr id="43" name="Rectangle: Rounded Corners 42">
              <a:extLst>
                <a:ext uri="{FF2B5EF4-FFF2-40B4-BE49-F238E27FC236}">
                  <a16:creationId xmlns:a16="http://schemas.microsoft.com/office/drawing/2014/main" id="{862F9257-B7A2-86C3-066D-9A40E0182E40}"/>
                </a:ext>
              </a:extLst>
            </p:cNvPr>
            <p:cNvSpPr/>
            <p:nvPr/>
          </p:nvSpPr>
          <p:spPr>
            <a:xfrm>
              <a:off x="9629840" y="5139992"/>
              <a:ext cx="1865597" cy="423390"/>
            </a:xfrm>
            <a:prstGeom prst="roundRect">
              <a:avLst/>
            </a:prstGeom>
            <a:solidFill>
              <a:srgbClr val="F7EFD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kumimoji="0" lang="en-US" sz="900" b="0" i="0" u="none" strike="noStrike" kern="1200" cap="none" spc="0" normalizeH="0" baseline="0" noProof="0">
                  <a:ln>
                    <a:noFill/>
                  </a:ln>
                  <a:solidFill>
                    <a:srgbClr val="000000"/>
                  </a:solidFill>
                  <a:effectLst/>
                  <a:uLnTx/>
                  <a:uFillTx/>
                  <a:latin typeface="Muli"/>
                  <a:ea typeface="+mn-ea"/>
                  <a:cs typeface="+mn-cs"/>
                </a:rPr>
                <a:t>Lack of financial resources and slow financial resource </a:t>
              </a:r>
              <a:r>
                <a:rPr kumimoji="0" lang="en-US" sz="900" b="0" i="0" u="none" strike="noStrike" kern="1200" cap="none" spc="0" normalizeH="0" baseline="0" noProof="0" err="1">
                  <a:ln>
                    <a:noFill/>
                  </a:ln>
                  <a:solidFill>
                    <a:srgbClr val="000000"/>
                  </a:solidFill>
                  <a:effectLst/>
                  <a:uLnTx/>
                  <a:uFillTx/>
                  <a:latin typeface="Muli"/>
                  <a:ea typeface="+mn-ea"/>
                  <a:cs typeface="+mn-cs"/>
                </a:rPr>
                <a:t>mobilisation</a:t>
              </a:r>
              <a:r>
                <a:rPr lang="en-US" sz="900">
                  <a:solidFill>
                    <a:srgbClr val="000000"/>
                  </a:solidFill>
                  <a:latin typeface="Muli"/>
                </a:rPr>
                <a:t> in ASEAN</a:t>
              </a:r>
              <a:r>
                <a:rPr kumimoji="0" lang="en-US" sz="900" b="0" i="0" u="none" strike="noStrike" kern="1200" cap="none" spc="0" normalizeH="0" baseline="0" noProof="0">
                  <a:ln>
                    <a:noFill/>
                  </a:ln>
                  <a:solidFill>
                    <a:srgbClr val="000000"/>
                  </a:solidFill>
                  <a:effectLst/>
                  <a:uLnTx/>
                  <a:uFillTx/>
                  <a:latin typeface="Muli"/>
                  <a:ea typeface="+mn-ea"/>
                  <a:cs typeface="+mn-cs"/>
                </a:rPr>
                <a:t>​</a:t>
              </a:r>
              <a:endParaRPr kumimoji="0" lang="en-US" sz="900" b="0" i="0" u="none" strike="noStrike" kern="1200" cap="none" spc="0" normalizeH="0" baseline="0" noProof="0">
                <a:ln>
                  <a:noFill/>
                </a:ln>
                <a:solidFill>
                  <a:prstClr val="white"/>
                </a:solidFill>
                <a:effectLst/>
                <a:uLnTx/>
                <a:uFillTx/>
                <a:latin typeface="Muli"/>
                <a:ea typeface="+mn-ea"/>
                <a:cs typeface="+mn-cs"/>
              </a:endParaRPr>
            </a:p>
          </p:txBody>
        </p:sp>
        <p:sp>
          <p:nvSpPr>
            <p:cNvPr id="46" name="Rectangle 45">
              <a:extLst>
                <a:ext uri="{FF2B5EF4-FFF2-40B4-BE49-F238E27FC236}">
                  <a16:creationId xmlns:a16="http://schemas.microsoft.com/office/drawing/2014/main" id="{92C0E002-9C18-DAC1-BBFA-767847A60220}"/>
                </a:ext>
              </a:extLst>
            </p:cNvPr>
            <p:cNvSpPr/>
            <p:nvPr/>
          </p:nvSpPr>
          <p:spPr>
            <a:xfrm rot="16200000">
              <a:off x="846574" y="150275"/>
              <a:ext cx="641601" cy="511879"/>
            </a:xfrm>
            <a:prstGeom prst="rect">
              <a:avLst/>
            </a:prstGeom>
            <a:solidFill>
              <a:srgbClr val="001E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Muli"/>
                  <a:ea typeface="+mn-ea"/>
                  <a:cs typeface="+mn-cs"/>
                </a:rPr>
                <a:t>Impact</a:t>
              </a:r>
            </a:p>
          </p:txBody>
        </p:sp>
        <p:sp>
          <p:nvSpPr>
            <p:cNvPr id="47" name="Rectangle 46">
              <a:extLst>
                <a:ext uri="{FF2B5EF4-FFF2-40B4-BE49-F238E27FC236}">
                  <a16:creationId xmlns:a16="http://schemas.microsoft.com/office/drawing/2014/main" id="{87F14DA1-7348-98FD-72E2-C0E0ACC2C34F}"/>
                </a:ext>
              </a:extLst>
            </p:cNvPr>
            <p:cNvSpPr/>
            <p:nvPr/>
          </p:nvSpPr>
          <p:spPr>
            <a:xfrm rot="16200000">
              <a:off x="670072" y="958108"/>
              <a:ext cx="994604" cy="51187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prstClr val="white"/>
                  </a:solidFill>
                  <a:latin typeface="Muli"/>
                </a:rPr>
                <a:t>Outcome</a:t>
              </a:r>
              <a:endParaRPr kumimoji="0" lang="en-US" sz="1000" b="1" i="0" u="none" strike="noStrike" kern="1200" cap="none" spc="0" normalizeH="0" baseline="0" noProof="0">
                <a:ln>
                  <a:noFill/>
                </a:ln>
                <a:solidFill>
                  <a:prstClr val="white"/>
                </a:solidFill>
                <a:effectLst/>
                <a:uLnTx/>
                <a:uFillTx/>
                <a:latin typeface="Muli"/>
                <a:ea typeface="+mn-ea"/>
                <a:cs typeface="+mn-cs"/>
              </a:endParaRPr>
            </a:p>
          </p:txBody>
        </p:sp>
        <p:sp>
          <p:nvSpPr>
            <p:cNvPr id="48" name="Rectangle 47">
              <a:extLst>
                <a:ext uri="{FF2B5EF4-FFF2-40B4-BE49-F238E27FC236}">
                  <a16:creationId xmlns:a16="http://schemas.microsoft.com/office/drawing/2014/main" id="{02DEA801-F784-E29E-C357-CE3F7440CCAA}"/>
                </a:ext>
              </a:extLst>
            </p:cNvPr>
            <p:cNvSpPr/>
            <p:nvPr/>
          </p:nvSpPr>
          <p:spPr>
            <a:xfrm rot="16200000">
              <a:off x="664016" y="1958769"/>
              <a:ext cx="1006717" cy="5118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Muli"/>
                  <a:ea typeface="+mn-ea"/>
                  <a:cs typeface="+mn-cs"/>
                </a:rPr>
                <a:t>Intermediate outcomes</a:t>
              </a:r>
            </a:p>
          </p:txBody>
        </p:sp>
        <p:sp>
          <p:nvSpPr>
            <p:cNvPr id="49" name="Rectangle 48">
              <a:extLst>
                <a:ext uri="{FF2B5EF4-FFF2-40B4-BE49-F238E27FC236}">
                  <a16:creationId xmlns:a16="http://schemas.microsoft.com/office/drawing/2014/main" id="{8263DB43-BC1E-061E-4177-08B76C143FC4}"/>
                </a:ext>
              </a:extLst>
            </p:cNvPr>
            <p:cNvSpPr/>
            <p:nvPr/>
          </p:nvSpPr>
          <p:spPr>
            <a:xfrm rot="16200000">
              <a:off x="614911" y="2952803"/>
              <a:ext cx="1104925" cy="511879"/>
            </a:xfrm>
            <a:prstGeom prst="rect">
              <a:avLst/>
            </a:prstGeom>
            <a:solidFill>
              <a:srgbClr val="1F23A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Muli"/>
                  <a:ea typeface="+mn-ea"/>
                  <a:cs typeface="+mn-cs"/>
                </a:rPr>
                <a:t>Outputs</a:t>
              </a:r>
            </a:p>
          </p:txBody>
        </p:sp>
        <p:sp>
          <p:nvSpPr>
            <p:cNvPr id="50" name="Rectangle 49">
              <a:extLst>
                <a:ext uri="{FF2B5EF4-FFF2-40B4-BE49-F238E27FC236}">
                  <a16:creationId xmlns:a16="http://schemas.microsoft.com/office/drawing/2014/main" id="{CFA729B8-F80A-D869-A8C2-5EB05BC812CC}"/>
                </a:ext>
              </a:extLst>
            </p:cNvPr>
            <p:cNvSpPr/>
            <p:nvPr/>
          </p:nvSpPr>
          <p:spPr>
            <a:xfrm rot="16200000">
              <a:off x="561224" y="4072615"/>
              <a:ext cx="1212635" cy="511877"/>
            </a:xfrm>
            <a:prstGeom prst="rect">
              <a:avLst/>
            </a:prstGeom>
            <a:solidFill>
              <a:srgbClr val="797CD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Muli"/>
                  <a:ea typeface="+mn-ea"/>
                  <a:cs typeface="+mn-cs"/>
                </a:rPr>
                <a:t>Deliveries</a:t>
              </a:r>
            </a:p>
          </p:txBody>
        </p:sp>
        <p:sp>
          <p:nvSpPr>
            <p:cNvPr id="51" name="Rectangle 50">
              <a:extLst>
                <a:ext uri="{FF2B5EF4-FFF2-40B4-BE49-F238E27FC236}">
                  <a16:creationId xmlns:a16="http://schemas.microsoft.com/office/drawing/2014/main" id="{9C9EF4E5-89DC-4A4C-66C3-3A2881FCEADF}"/>
                </a:ext>
              </a:extLst>
            </p:cNvPr>
            <p:cNvSpPr/>
            <p:nvPr/>
          </p:nvSpPr>
          <p:spPr>
            <a:xfrm rot="16200000">
              <a:off x="436874" y="5399473"/>
              <a:ext cx="1461338" cy="511877"/>
            </a:xfrm>
            <a:prstGeom prst="rect">
              <a:avLst/>
            </a:prstGeom>
            <a:solidFill>
              <a:srgbClr val="8A1E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Muli"/>
                  <a:ea typeface="+mn-ea"/>
                  <a:cs typeface="+mn-cs"/>
                </a:rPr>
                <a:t>Problem and barriers</a:t>
              </a:r>
            </a:p>
          </p:txBody>
        </p:sp>
        <p:sp>
          <p:nvSpPr>
            <p:cNvPr id="9" name="Text Placeholder 1">
              <a:extLst>
                <a:ext uri="{FF2B5EF4-FFF2-40B4-BE49-F238E27FC236}">
                  <a16:creationId xmlns:a16="http://schemas.microsoft.com/office/drawing/2014/main" id="{8950F71D-7F83-A1A4-DEB4-56CAE3A45D2F}"/>
                </a:ext>
              </a:extLst>
            </p:cNvPr>
            <p:cNvSpPr txBox="1">
              <a:spLocks/>
            </p:cNvSpPr>
            <p:nvPr/>
          </p:nvSpPr>
          <p:spPr>
            <a:xfrm rot="16200000">
              <a:off x="-1479370" y="2958104"/>
              <a:ext cx="4300207" cy="58178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00206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002062"/>
                </a:buClr>
                <a:buSzTx/>
                <a:buFont typeface="Arial" panose="020B0604020202020204" pitchFamily="34" charset="0"/>
                <a:buNone/>
                <a:tabLst/>
                <a:defRPr/>
              </a:pPr>
              <a:r>
                <a:rPr kumimoji="0" lang="en-US" sz="1800" b="1" i="0" u="none" strike="noStrike" kern="1200" cap="none" spc="0" normalizeH="0" baseline="0" noProof="0">
                  <a:ln>
                    <a:noFill/>
                  </a:ln>
                  <a:solidFill>
                    <a:prstClr val="black"/>
                  </a:solidFill>
                  <a:effectLst/>
                  <a:uLnTx/>
                  <a:uFillTx/>
                  <a:latin typeface="Muli Black"/>
                  <a:ea typeface="+mn-ea"/>
                  <a:cs typeface="+mn-cs"/>
                </a:rPr>
                <a:t>ASEAN-UK GTF Theory of Change</a:t>
              </a:r>
            </a:p>
          </p:txBody>
        </p:sp>
        <p:sp>
          <p:nvSpPr>
            <p:cNvPr id="2" name="Rectangle: Rounded Corners 1">
              <a:extLst>
                <a:ext uri="{FF2B5EF4-FFF2-40B4-BE49-F238E27FC236}">
                  <a16:creationId xmlns:a16="http://schemas.microsoft.com/office/drawing/2014/main" id="{2F2FD0BC-456A-0D44-92CC-69A13BBCC39C}"/>
                </a:ext>
              </a:extLst>
            </p:cNvPr>
            <p:cNvSpPr/>
            <p:nvPr/>
          </p:nvSpPr>
          <p:spPr>
            <a:xfrm>
              <a:off x="2850724" y="939449"/>
              <a:ext cx="7391047" cy="497951"/>
            </a:xfrm>
            <a:prstGeom prst="roundRect">
              <a:avLst/>
            </a:prstGeom>
            <a:noFill/>
            <a:ln w="19050">
              <a:solidFill>
                <a:srgbClr val="AEB8CD"/>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uli"/>
                  <a:ea typeface="+mn-lt"/>
                  <a:cs typeface="+mn-lt"/>
                </a:rPr>
                <a:t>Implementation of models (policies, practices, tools, and technologies) that accelerate emissions reductions, deliver equitable outcomes for vulnerable populations, and facilitate inclusive and resilient economies across ASEAN</a:t>
              </a:r>
              <a:endParaRPr kumimoji="0" lang="en-US" sz="1000" b="0" i="0" u="none" strike="noStrike" kern="1200" cap="none" spc="0" normalizeH="0" baseline="0" noProof="0">
                <a:ln>
                  <a:noFill/>
                </a:ln>
                <a:solidFill>
                  <a:prstClr val="black"/>
                </a:solidFill>
                <a:effectLst/>
                <a:uLnTx/>
                <a:uFillTx/>
                <a:latin typeface="Muli"/>
                <a:ea typeface="+mn-ea"/>
                <a:cs typeface="+mn-cs"/>
              </a:endParaRPr>
            </a:p>
          </p:txBody>
        </p:sp>
        <p:cxnSp>
          <p:nvCxnSpPr>
            <p:cNvPr id="81" name="Connector: Curved 80">
              <a:extLst>
                <a:ext uri="{FF2B5EF4-FFF2-40B4-BE49-F238E27FC236}">
                  <a16:creationId xmlns:a16="http://schemas.microsoft.com/office/drawing/2014/main" id="{9B96031A-C1F4-1B83-8924-DD194E4384E4}"/>
                </a:ext>
              </a:extLst>
            </p:cNvPr>
            <p:cNvCxnSpPr>
              <a:cxnSpLocks/>
            </p:cNvCxnSpPr>
            <p:nvPr/>
          </p:nvCxnSpPr>
          <p:spPr>
            <a:xfrm rot="5400000" flipH="1" flipV="1">
              <a:off x="5403841" y="672141"/>
              <a:ext cx="377147" cy="1907667"/>
            </a:xfrm>
            <a:prstGeom prst="curved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3" name="Connector: Curved 82">
              <a:extLst>
                <a:ext uri="{FF2B5EF4-FFF2-40B4-BE49-F238E27FC236}">
                  <a16:creationId xmlns:a16="http://schemas.microsoft.com/office/drawing/2014/main" id="{CF23CF06-D4FD-EFAB-2599-9CA0D60864C7}"/>
                </a:ext>
              </a:extLst>
            </p:cNvPr>
            <p:cNvCxnSpPr>
              <a:cxnSpLocks/>
            </p:cNvCxnSpPr>
            <p:nvPr/>
          </p:nvCxnSpPr>
          <p:spPr>
            <a:xfrm rot="16200000" flipV="1">
              <a:off x="7311509" y="672139"/>
              <a:ext cx="377146" cy="1907668"/>
            </a:xfrm>
            <a:prstGeom prst="curved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ED15E3B5-5FDE-64CF-A574-E3307AD9403C}"/>
                </a:ext>
              </a:extLst>
            </p:cNvPr>
            <p:cNvCxnSpPr>
              <a:cxnSpLocks/>
            </p:cNvCxnSpPr>
            <p:nvPr/>
          </p:nvCxnSpPr>
          <p:spPr>
            <a:xfrm flipV="1">
              <a:off x="6546247" y="667823"/>
              <a:ext cx="1" cy="27162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3" name="Connector: Curved 92">
              <a:extLst>
                <a:ext uri="{FF2B5EF4-FFF2-40B4-BE49-F238E27FC236}">
                  <a16:creationId xmlns:a16="http://schemas.microsoft.com/office/drawing/2014/main" id="{AD3ECCDB-FDCC-C447-A0BC-B43ED31B878E}"/>
                </a:ext>
              </a:extLst>
            </p:cNvPr>
            <p:cNvCxnSpPr>
              <a:cxnSpLocks/>
            </p:cNvCxnSpPr>
            <p:nvPr/>
          </p:nvCxnSpPr>
          <p:spPr>
            <a:xfrm rot="16200000" flipV="1">
              <a:off x="5436155" y="1558035"/>
              <a:ext cx="331924" cy="1927071"/>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Connector: Curved 96">
              <a:extLst>
                <a:ext uri="{FF2B5EF4-FFF2-40B4-BE49-F238E27FC236}">
                  <a16:creationId xmlns:a16="http://schemas.microsoft.com/office/drawing/2014/main" id="{AE7F0C69-5765-EB82-0D2B-BF064F96B882}"/>
                </a:ext>
              </a:extLst>
            </p:cNvPr>
            <p:cNvCxnSpPr>
              <a:cxnSpLocks/>
            </p:cNvCxnSpPr>
            <p:nvPr/>
          </p:nvCxnSpPr>
          <p:spPr>
            <a:xfrm rot="5400000" flipH="1" flipV="1">
              <a:off x="7349028" y="1582645"/>
              <a:ext cx="321512" cy="1888264"/>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D84481A3-3FEB-2789-83D9-05529BDAB8DC}"/>
                </a:ext>
              </a:extLst>
            </p:cNvPr>
            <p:cNvCxnSpPr>
              <a:cxnSpLocks/>
              <a:stCxn id="32" idx="0"/>
              <a:endCxn id="87" idx="2"/>
            </p:cNvCxnSpPr>
            <p:nvPr/>
          </p:nvCxnSpPr>
          <p:spPr>
            <a:xfrm flipH="1" flipV="1">
              <a:off x="6565652" y="3545597"/>
              <a:ext cx="2006" cy="19971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81C66C2F-6E6E-D5A1-DA11-2AADFCFB6F42}"/>
                </a:ext>
              </a:extLst>
            </p:cNvPr>
            <p:cNvCxnSpPr>
              <a:cxnSpLocks/>
              <a:stCxn id="34" idx="0"/>
              <a:endCxn id="32" idx="2"/>
            </p:cNvCxnSpPr>
            <p:nvPr/>
          </p:nvCxnSpPr>
          <p:spPr>
            <a:xfrm flipH="1" flipV="1">
              <a:off x="6567658" y="4710750"/>
              <a:ext cx="1875" cy="24004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E542A43-62DB-B64D-0893-BF6738FFCE5C}"/>
                </a:ext>
              </a:extLst>
            </p:cNvPr>
            <p:cNvSpPr/>
            <p:nvPr/>
          </p:nvSpPr>
          <p:spPr>
            <a:xfrm>
              <a:off x="917551" y="-25935"/>
              <a:ext cx="11021458" cy="65498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uli"/>
                <a:ea typeface="+mn-ea"/>
                <a:cs typeface="+mn-cs"/>
              </a:endParaRPr>
            </a:p>
          </p:txBody>
        </p:sp>
        <p:sp>
          <p:nvSpPr>
            <p:cNvPr id="5" name="TextBox 4">
              <a:extLst>
                <a:ext uri="{FF2B5EF4-FFF2-40B4-BE49-F238E27FC236}">
                  <a16:creationId xmlns:a16="http://schemas.microsoft.com/office/drawing/2014/main" id="{A5F7AC34-3916-48AC-0013-E540EE9827F7}"/>
                </a:ext>
              </a:extLst>
            </p:cNvPr>
            <p:cNvSpPr txBox="1"/>
            <p:nvPr/>
          </p:nvSpPr>
          <p:spPr>
            <a:xfrm>
              <a:off x="614941" y="6480196"/>
              <a:ext cx="11320161" cy="292388"/>
            </a:xfrm>
            <a:prstGeom prst="rect">
              <a:avLst/>
            </a:prstGeom>
            <a:solidFill>
              <a:schemeClr val="bg1"/>
            </a:solidFill>
          </p:spPr>
          <p:txBody>
            <a:bodyPr wrap="square" rtlCol="0">
              <a:spAutoFit/>
            </a:bodyPr>
            <a:lstStyle/>
            <a:p>
              <a:r>
                <a:rPr lang="en-US" sz="650" b="0" i="0" u="none" strike="noStrike">
                  <a:solidFill>
                    <a:srgbClr val="000000"/>
                  </a:solidFill>
                  <a:effectLst/>
                  <a:latin typeface="Muli" panose="00000500000000000000"/>
                </a:rPr>
                <a:t>*Strategic funds refer to targeted resources under the Green Transition Fund (GTF) used to implement Technical assistance (TA) activities across the five pillars. These demand-led funds respond to the specific needs of ASEAN and support tailored interventions, such as policy development, pilot initiatives, partnership facilitation, capacity building, and knowledge exchange aligning with the </a:t>
              </a:r>
              <a:r>
                <a:rPr lang="en-US" sz="650" b="0" i="0" u="none" strike="noStrike" err="1">
                  <a:solidFill>
                    <a:srgbClr val="000000"/>
                  </a:solidFill>
                  <a:effectLst/>
                  <a:latin typeface="Muli" panose="00000500000000000000"/>
                </a:rPr>
                <a:t>programme's</a:t>
              </a:r>
              <a:r>
                <a:rPr lang="en-US" sz="650" b="0" i="0" u="none" strike="noStrike">
                  <a:solidFill>
                    <a:srgbClr val="000000"/>
                  </a:solidFill>
                  <a:effectLst/>
                  <a:latin typeface="Muli" panose="00000500000000000000"/>
                </a:rPr>
                <a:t> overarching outcomes and impact</a:t>
              </a:r>
              <a:endParaRPr lang="en-ID" sz="650"/>
            </a:p>
          </p:txBody>
        </p:sp>
      </p:grpSp>
    </p:spTree>
    <p:extLst>
      <p:ext uri="{BB962C8B-B14F-4D97-AF65-F5344CB8AC3E}">
        <p14:creationId xmlns:p14="http://schemas.microsoft.com/office/powerpoint/2010/main" val="3304207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C4D898-BBF6-4C45-91A9-BCAA14711204}"/>
              </a:ext>
            </a:extLst>
          </p:cNvPr>
          <p:cNvSpPr>
            <a:spLocks noGrp="1"/>
          </p:cNvSpPr>
          <p:nvPr>
            <p:ph type="body" sz="quarter" idx="11"/>
          </p:nvPr>
        </p:nvSpPr>
        <p:spPr/>
        <p:txBody>
          <a:bodyPr/>
          <a:lstStyle/>
          <a:p>
            <a:r>
              <a:rPr lang="en-GB"/>
              <a:t>Key Definitions </a:t>
            </a:r>
          </a:p>
        </p:txBody>
      </p:sp>
      <p:sp>
        <p:nvSpPr>
          <p:cNvPr id="3" name="Content Placeholder 2">
            <a:extLst>
              <a:ext uri="{FF2B5EF4-FFF2-40B4-BE49-F238E27FC236}">
                <a16:creationId xmlns:a16="http://schemas.microsoft.com/office/drawing/2014/main" id="{3D264D30-34FE-4259-B9F7-659D137E2FBA}"/>
              </a:ext>
            </a:extLst>
          </p:cNvPr>
          <p:cNvSpPr>
            <a:spLocks noGrp="1"/>
          </p:cNvSpPr>
          <p:nvPr>
            <p:ph sz="quarter" idx="13"/>
          </p:nvPr>
        </p:nvSpPr>
        <p:spPr>
          <a:xfrm>
            <a:off x="515936" y="1758875"/>
            <a:ext cx="11160125" cy="4778703"/>
          </a:xfrm>
        </p:spPr>
        <p:txBody>
          <a:bodyPr vert="horz" lIns="0" tIns="0" rIns="0" bIns="0" numCol="1" spcCol="540000" rtlCol="0" anchor="t">
            <a:normAutofit/>
          </a:bodyPr>
          <a:lstStyle/>
          <a:p>
            <a:r>
              <a:rPr lang="en-GB" b="1">
                <a:solidFill>
                  <a:schemeClr val="accent2"/>
                </a:solidFill>
                <a:latin typeface="Muli"/>
                <a:cs typeface="Arial"/>
              </a:rPr>
              <a:t>Inputs &amp; Activities = </a:t>
            </a:r>
            <a:r>
              <a:rPr lang="en-US" b="0" i="0">
                <a:effectLst/>
                <a:latin typeface="Muli"/>
                <a:cs typeface="Arial"/>
              </a:rPr>
              <a:t>things that will be </a:t>
            </a:r>
            <a:r>
              <a:rPr lang="en-US">
                <a:latin typeface="Muli"/>
                <a:cs typeface="Arial"/>
              </a:rPr>
              <a:t>used </a:t>
            </a:r>
            <a:r>
              <a:rPr lang="en-US" b="0" i="0">
                <a:effectLst/>
                <a:latin typeface="Muli"/>
                <a:cs typeface="Arial"/>
              </a:rPr>
              <a:t>to implement the project</a:t>
            </a:r>
            <a:r>
              <a:rPr lang="en-US">
                <a:latin typeface="Muli"/>
                <a:cs typeface="Arial"/>
              </a:rPr>
              <a:t> (</a:t>
            </a:r>
            <a:r>
              <a:rPr lang="en-US" b="0" i="0">
                <a:effectLst/>
                <a:latin typeface="Muli"/>
                <a:cs typeface="Arial"/>
              </a:rPr>
              <a:t>e.g., trainings, research, technical expertise, </a:t>
            </a:r>
            <a:r>
              <a:rPr lang="en-US">
                <a:latin typeface="Muli"/>
                <a:cs typeface="Arial"/>
              </a:rPr>
              <a:t>coordination and engagement, and programmatic learning).</a:t>
            </a:r>
            <a:r>
              <a:rPr lang="en-US" b="0" i="0">
                <a:effectLst/>
                <a:latin typeface="Muli"/>
                <a:cs typeface="Arial"/>
              </a:rPr>
              <a:t> These are the activities that must be listed in your Project Workplan.</a:t>
            </a:r>
            <a:endParaRPr lang="en-GB">
              <a:latin typeface="Muli"/>
              <a:cs typeface="Arial"/>
            </a:endParaRPr>
          </a:p>
          <a:p>
            <a:r>
              <a:rPr lang="en-GB" b="1">
                <a:solidFill>
                  <a:schemeClr val="accent2"/>
                </a:solidFill>
                <a:latin typeface="Muli"/>
                <a:cs typeface="Arial"/>
              </a:rPr>
              <a:t>Outputs = </a:t>
            </a:r>
            <a:r>
              <a:rPr lang="en-GB">
                <a:latin typeface="Muli"/>
                <a:cs typeface="Arial"/>
              </a:rPr>
              <a:t>the deliverable or product achieved as a result of the inputs. These are within the direct control of an intervention and are normally provided to the project’s key counterparts or other project stakeholders. </a:t>
            </a:r>
            <a:endParaRPr lang="en-GB">
              <a:latin typeface="Muli"/>
              <a:ea typeface="Calibri"/>
              <a:cs typeface="Arial"/>
            </a:endParaRPr>
          </a:p>
          <a:p>
            <a:r>
              <a:rPr lang="en-GB" b="1">
                <a:solidFill>
                  <a:schemeClr val="accent2"/>
                </a:solidFill>
                <a:latin typeface="Muli"/>
                <a:cs typeface="Arial"/>
              </a:rPr>
              <a:t>Intermediate Outcomes = </a:t>
            </a:r>
            <a:r>
              <a:rPr lang="en-US" sz="1800">
                <a:latin typeface="Aptos" panose="020B0004020202020204" pitchFamily="34" charset="0"/>
                <a:cs typeface="Arial"/>
              </a:rPr>
              <a:t>The jump from outputs to outcomes in capacity building and policy change interventions can be significant. Intermediate outcomes can help track progress towards outcomes, by providing interim indications of the initial uptake and application of project outputs by target stakeholders. Intermediate outcomes are what we most commonly expect to see, measure, and report after an output has been delivered. They reflect the specific skills, knowledge, networks and capacities stakeholders wish to build or enhance, and how they intend to act upon these.</a:t>
            </a:r>
            <a:endParaRPr lang="en-GB" b="1">
              <a:latin typeface="Muli"/>
              <a:cs typeface="Arial"/>
            </a:endParaRPr>
          </a:p>
          <a:p>
            <a:pPr>
              <a:spcBef>
                <a:spcPts val="1200"/>
              </a:spcBef>
            </a:pPr>
            <a:r>
              <a:rPr lang="en-GB" b="1">
                <a:solidFill>
                  <a:schemeClr val="accent2"/>
                </a:solidFill>
                <a:latin typeface="Muli"/>
                <a:cs typeface="Arial"/>
              </a:rPr>
              <a:t>Outcomes = </a:t>
            </a:r>
            <a:r>
              <a:rPr lang="en-US" sz="1800">
                <a:latin typeface="Aptos" panose="020B0004020202020204" pitchFamily="34" charset="0"/>
                <a:cs typeface="Arial"/>
              </a:rPr>
              <a:t>Outcomes are the specific and measurable short to medium-term changes in target systems, </a:t>
            </a:r>
            <a:r>
              <a:rPr lang="en-US" sz="1800" err="1">
                <a:latin typeface="Aptos" panose="020B0004020202020204" pitchFamily="34" charset="0"/>
                <a:cs typeface="Arial"/>
              </a:rPr>
              <a:t>organisations</a:t>
            </a:r>
            <a:r>
              <a:rPr lang="en-US" sz="1800">
                <a:latin typeface="Aptos" panose="020B0004020202020204" pitchFamily="34" charset="0"/>
                <a:cs typeface="Arial"/>
              </a:rPr>
              <a:t>, institutions, </a:t>
            </a:r>
            <a:r>
              <a:rPr lang="en-US" sz="1800" err="1">
                <a:latin typeface="Aptos" panose="020B0004020202020204" pitchFamily="34" charset="0"/>
                <a:cs typeface="Arial"/>
              </a:rPr>
              <a:t>behaviours</a:t>
            </a:r>
            <a:r>
              <a:rPr lang="en-US" sz="1800">
                <a:latin typeface="Aptos" panose="020B0004020202020204" pitchFamily="34" charset="0"/>
                <a:cs typeface="Arial"/>
              </a:rPr>
              <a:t>, conditions, capital flows, relationships, or arrangements that project outputs are expected to result in. Outcomes are not always delivered during the lifetime of a project, but evidence of progress towards them should be seen. Projects can have one or several outcomes, however it is recommended that the projects do not have more than three outcomes. </a:t>
            </a:r>
          </a:p>
        </p:txBody>
      </p:sp>
    </p:spTree>
    <p:extLst>
      <p:ext uri="{BB962C8B-B14F-4D97-AF65-F5344CB8AC3E}">
        <p14:creationId xmlns:p14="http://schemas.microsoft.com/office/powerpoint/2010/main" val="3567873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40499-07A7-8C87-83F0-ACACC7DC00E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4B41190-896F-9881-78CC-32EA8A224265}"/>
              </a:ext>
            </a:extLst>
          </p:cNvPr>
          <p:cNvSpPr>
            <a:spLocks noGrp="1"/>
          </p:cNvSpPr>
          <p:nvPr>
            <p:ph type="body" sz="quarter" idx="11"/>
          </p:nvPr>
        </p:nvSpPr>
        <p:spPr/>
        <p:txBody>
          <a:bodyPr/>
          <a:lstStyle/>
          <a:p>
            <a:r>
              <a:rPr lang="en-GB"/>
              <a:t>Key Definitions </a:t>
            </a:r>
          </a:p>
        </p:txBody>
      </p:sp>
      <p:sp>
        <p:nvSpPr>
          <p:cNvPr id="3" name="Content Placeholder 2">
            <a:extLst>
              <a:ext uri="{FF2B5EF4-FFF2-40B4-BE49-F238E27FC236}">
                <a16:creationId xmlns:a16="http://schemas.microsoft.com/office/drawing/2014/main" id="{BDAAE445-6C94-26B4-C8A7-7E84C222DC08}"/>
              </a:ext>
            </a:extLst>
          </p:cNvPr>
          <p:cNvSpPr>
            <a:spLocks noGrp="1"/>
          </p:cNvSpPr>
          <p:nvPr>
            <p:ph sz="quarter" idx="13"/>
          </p:nvPr>
        </p:nvSpPr>
        <p:spPr>
          <a:xfrm>
            <a:off x="515937" y="1694583"/>
            <a:ext cx="11160125" cy="4778703"/>
          </a:xfrm>
        </p:spPr>
        <p:txBody>
          <a:bodyPr vert="horz" lIns="0" tIns="0" rIns="0" bIns="0" numCol="1" spcCol="540000" rtlCol="0" anchor="t">
            <a:normAutofit/>
          </a:bodyPr>
          <a:lstStyle/>
          <a:p>
            <a:pPr>
              <a:lnSpc>
                <a:spcPct val="100000"/>
              </a:lnSpc>
              <a:spcAft>
                <a:spcPts val="1000"/>
              </a:spcAft>
            </a:pPr>
            <a:r>
              <a:rPr lang="en-US" sz="1700" u="sng">
                <a:solidFill>
                  <a:srgbClr val="040C28"/>
                </a:solidFill>
                <a:latin typeface="+mj-lt"/>
                <a:cs typeface="Arial"/>
              </a:rPr>
              <a:t>Tip</a:t>
            </a:r>
            <a:r>
              <a:rPr lang="en-US" sz="1700">
                <a:latin typeface="+mj-lt"/>
                <a:cs typeface="Arial"/>
              </a:rPr>
              <a:t>: For writing effective outcomes and intermediate outcomes statements make sure to:</a:t>
            </a:r>
          </a:p>
          <a:p>
            <a:pPr marL="742950" lvl="1" indent="-285750">
              <a:lnSpc>
                <a:spcPct val="100000"/>
              </a:lnSpc>
              <a:spcBef>
                <a:spcPts val="200"/>
              </a:spcBef>
              <a:spcAft>
                <a:spcPts val="200"/>
              </a:spcAft>
              <a:buFont typeface="Arial" panose="020B0604020202020204" pitchFamily="34" charset="0"/>
              <a:buChar char="•"/>
            </a:pPr>
            <a:r>
              <a:rPr lang="en-US" sz="1700">
                <a:latin typeface="+mn-lt"/>
                <a:cs typeface="Arial"/>
              </a:rPr>
              <a:t>Be specific and clearly define the expected change</a:t>
            </a:r>
          </a:p>
          <a:p>
            <a:pPr marL="742950" lvl="1" indent="-285750">
              <a:lnSpc>
                <a:spcPct val="100000"/>
              </a:lnSpc>
              <a:spcBef>
                <a:spcPts val="200"/>
              </a:spcBef>
              <a:spcAft>
                <a:spcPts val="200"/>
              </a:spcAft>
              <a:buFont typeface="Arial" panose="020B0604020202020204" pitchFamily="34" charset="0"/>
              <a:buChar char="•"/>
            </a:pPr>
            <a:r>
              <a:rPr lang="en-US" sz="1700">
                <a:latin typeface="+mn-lt"/>
                <a:cs typeface="Arial"/>
              </a:rPr>
              <a:t>Use measurable terms (that can be quantified or assessed)</a:t>
            </a:r>
          </a:p>
          <a:p>
            <a:pPr marL="742950" lvl="1" indent="-285750">
              <a:lnSpc>
                <a:spcPct val="100000"/>
              </a:lnSpc>
              <a:spcBef>
                <a:spcPts val="200"/>
              </a:spcBef>
              <a:spcAft>
                <a:spcPts val="200"/>
              </a:spcAft>
              <a:buFont typeface="Arial" panose="020B0604020202020204" pitchFamily="34" charset="0"/>
              <a:buChar char="•"/>
            </a:pPr>
            <a:r>
              <a:rPr lang="en-US" sz="1700">
                <a:latin typeface="+mn-lt"/>
                <a:cs typeface="Arial"/>
              </a:rPr>
              <a:t>Ensure the outcome is attainable within the project’s scope and resources</a:t>
            </a:r>
          </a:p>
          <a:p>
            <a:pPr marL="742950" lvl="1" indent="-285750">
              <a:lnSpc>
                <a:spcPct val="100000"/>
              </a:lnSpc>
              <a:spcBef>
                <a:spcPts val="200"/>
              </a:spcBef>
              <a:spcAft>
                <a:spcPts val="200"/>
              </a:spcAft>
              <a:buFont typeface="Arial" panose="020B0604020202020204" pitchFamily="34" charset="0"/>
              <a:buChar char="•"/>
            </a:pPr>
            <a:r>
              <a:rPr lang="en-US" sz="1700">
                <a:latin typeface="+mn-lt"/>
                <a:cs typeface="Arial"/>
              </a:rPr>
              <a:t>Specify when the outcome should be achieved</a:t>
            </a:r>
          </a:p>
          <a:p>
            <a:pPr marL="742950" lvl="1" indent="-285750">
              <a:lnSpc>
                <a:spcPct val="100000"/>
              </a:lnSpc>
              <a:spcBef>
                <a:spcPts val="200"/>
              </a:spcBef>
              <a:spcAft>
                <a:spcPts val="200"/>
              </a:spcAft>
              <a:buFont typeface="Arial" panose="020B0604020202020204" pitchFamily="34" charset="0"/>
              <a:buChar char="•"/>
            </a:pPr>
            <a:r>
              <a:rPr lang="en-US" sz="1700">
                <a:latin typeface="+mn-lt"/>
                <a:cs typeface="Arial"/>
              </a:rPr>
              <a:t>Align the outcome with broader goals of the project </a:t>
            </a:r>
          </a:p>
          <a:p>
            <a:pPr>
              <a:lnSpc>
                <a:spcPct val="100000"/>
              </a:lnSpc>
            </a:pPr>
            <a:r>
              <a:rPr lang="en-US" sz="1700" b="1">
                <a:solidFill>
                  <a:schemeClr val="accent2"/>
                </a:solidFill>
                <a:latin typeface="+mj-lt"/>
                <a:cs typeface="Arial"/>
              </a:rPr>
              <a:t>Impacts:</a:t>
            </a:r>
            <a:r>
              <a:rPr lang="en-US" sz="1700">
                <a:solidFill>
                  <a:srgbClr val="040C28"/>
                </a:solidFill>
                <a:latin typeface="+mj-lt"/>
                <a:cs typeface="Arial"/>
              </a:rPr>
              <a:t> </a:t>
            </a:r>
            <a:r>
              <a:rPr lang="en-US" sz="1700">
                <a:cs typeface="Arial"/>
              </a:rPr>
              <a:t>Impacts are the long-term, high-level and significant changes or goals to which your project is expected to contribute. These changes can be social, economic, environmental or institutional and reflect the broader, often transformative changes of project delivery.</a:t>
            </a:r>
          </a:p>
          <a:p>
            <a:pPr>
              <a:lnSpc>
                <a:spcPct val="100000"/>
              </a:lnSpc>
              <a:spcAft>
                <a:spcPts val="1000"/>
              </a:spcAft>
            </a:pPr>
            <a:r>
              <a:rPr lang="en-US" sz="1700" u="sng">
                <a:solidFill>
                  <a:srgbClr val="040C28"/>
                </a:solidFill>
                <a:latin typeface="+mj-lt"/>
                <a:cs typeface="Arial"/>
              </a:rPr>
              <a:t>Tip</a:t>
            </a:r>
            <a:r>
              <a:rPr lang="en-US" sz="1700">
                <a:solidFill>
                  <a:srgbClr val="040C28"/>
                </a:solidFill>
                <a:latin typeface="+mj-lt"/>
                <a:cs typeface="Arial"/>
              </a:rPr>
              <a:t>: </a:t>
            </a:r>
            <a:r>
              <a:rPr lang="en-US" sz="1700">
                <a:latin typeface="+mj-lt"/>
                <a:cs typeface="Arial"/>
              </a:rPr>
              <a:t>For writing effective impact statements make sure to:</a:t>
            </a:r>
          </a:p>
          <a:p>
            <a:pPr marL="742950" lvl="1" indent="-285750">
              <a:lnSpc>
                <a:spcPct val="100000"/>
              </a:lnSpc>
              <a:spcBef>
                <a:spcPts val="200"/>
              </a:spcBef>
              <a:spcAft>
                <a:spcPts val="200"/>
              </a:spcAft>
              <a:buFont typeface="Arial" panose="020B0604020202020204" pitchFamily="34" charset="0"/>
              <a:buChar char="•"/>
            </a:pPr>
            <a:r>
              <a:rPr lang="en-US" sz="1700">
                <a:latin typeface="+mn-lt"/>
                <a:cs typeface="Arial"/>
              </a:rPr>
              <a:t>Be specific and clearly describe the significant change or effect</a:t>
            </a:r>
          </a:p>
          <a:p>
            <a:pPr marL="742950" lvl="1" indent="-285750">
              <a:lnSpc>
                <a:spcPct val="100000"/>
              </a:lnSpc>
              <a:spcBef>
                <a:spcPts val="200"/>
              </a:spcBef>
              <a:spcAft>
                <a:spcPts val="200"/>
              </a:spcAft>
              <a:buFont typeface="Arial" panose="020B0604020202020204" pitchFamily="34" charset="0"/>
              <a:buChar char="•"/>
            </a:pPr>
            <a:r>
              <a:rPr lang="en-US" sz="1700">
                <a:latin typeface="+mn-lt"/>
                <a:cs typeface="Arial"/>
              </a:rPr>
              <a:t>Highlight the broader, long-term changes</a:t>
            </a:r>
          </a:p>
          <a:p>
            <a:pPr marL="742950" lvl="1" indent="-285750">
              <a:lnSpc>
                <a:spcPct val="100000"/>
              </a:lnSpc>
              <a:spcBef>
                <a:spcPts val="200"/>
              </a:spcBef>
              <a:spcAft>
                <a:spcPts val="200"/>
              </a:spcAft>
              <a:buFont typeface="Arial" panose="020B0604020202020204" pitchFamily="34" charset="0"/>
              <a:buChar char="•"/>
            </a:pPr>
            <a:r>
              <a:rPr lang="en-US" sz="1700">
                <a:latin typeface="+mn-lt"/>
                <a:cs typeface="Arial"/>
              </a:rPr>
              <a:t>Include quantifiable indicators to demonstrate the impact</a:t>
            </a:r>
          </a:p>
          <a:p>
            <a:pPr marL="742950" lvl="1" indent="-285750">
              <a:lnSpc>
                <a:spcPct val="100000"/>
              </a:lnSpc>
              <a:spcBef>
                <a:spcPts val="200"/>
              </a:spcBef>
              <a:spcAft>
                <a:spcPts val="200"/>
              </a:spcAft>
              <a:buFont typeface="Arial" panose="020B0604020202020204" pitchFamily="34" charset="0"/>
              <a:buChar char="•"/>
            </a:pPr>
            <a:r>
              <a:rPr lang="en-US" sz="1700">
                <a:latin typeface="+mn-lt"/>
                <a:cs typeface="Arial"/>
              </a:rPr>
              <a:t>Describe why the impact is important and who benefits</a:t>
            </a:r>
          </a:p>
        </p:txBody>
      </p:sp>
    </p:spTree>
    <p:extLst>
      <p:ext uri="{BB962C8B-B14F-4D97-AF65-F5344CB8AC3E}">
        <p14:creationId xmlns:p14="http://schemas.microsoft.com/office/powerpoint/2010/main" val="3136679720"/>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3C3C3B"/>
      </a:dk2>
      <a:lt2>
        <a:srgbClr val="E7E6E6"/>
      </a:lt2>
      <a:accent1>
        <a:srgbClr val="001E62"/>
      </a:accent1>
      <a:accent2>
        <a:srgbClr val="DC4234"/>
      </a:accent2>
      <a:accent3>
        <a:srgbClr val="1E22AA"/>
      </a:accent3>
      <a:accent4>
        <a:srgbClr val="0F7173"/>
      </a:accent4>
      <a:accent5>
        <a:srgbClr val="8C2118"/>
      </a:accent5>
      <a:accent6>
        <a:srgbClr val="FFB627"/>
      </a:accent6>
      <a:hlink>
        <a:srgbClr val="001E62"/>
      </a:hlink>
      <a:folHlink>
        <a:srgbClr val="DC4234"/>
      </a:folHlink>
    </a:clrScheme>
    <a:fontScheme name="UK PACT">
      <a:majorFont>
        <a:latin typeface="Muli Black"/>
        <a:ea typeface=""/>
        <a:cs typeface=""/>
      </a:majorFont>
      <a:minorFont>
        <a:latin typeface="Mul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UK PACT">
      <a:dk1>
        <a:sysClr val="windowText" lastClr="000000"/>
      </a:dk1>
      <a:lt1>
        <a:sysClr val="window" lastClr="FFFFFF"/>
      </a:lt1>
      <a:dk2>
        <a:srgbClr val="3C3C3B"/>
      </a:dk2>
      <a:lt2>
        <a:srgbClr val="E7E6E6"/>
      </a:lt2>
      <a:accent1>
        <a:srgbClr val="001E62"/>
      </a:accent1>
      <a:accent2>
        <a:srgbClr val="DC4234"/>
      </a:accent2>
      <a:accent3>
        <a:srgbClr val="1E22AA"/>
      </a:accent3>
      <a:accent4>
        <a:srgbClr val="045258"/>
      </a:accent4>
      <a:accent5>
        <a:srgbClr val="7A252F"/>
      </a:accent5>
      <a:accent6>
        <a:srgbClr val="878787"/>
      </a:accent6>
      <a:hlink>
        <a:srgbClr val="001E62"/>
      </a:hlink>
      <a:folHlink>
        <a:srgbClr val="DC4234"/>
      </a:folHlink>
    </a:clrScheme>
    <a:fontScheme name="UK PACT">
      <a:majorFont>
        <a:latin typeface="Muli Black"/>
        <a:ea typeface=""/>
        <a:cs typeface=""/>
      </a:majorFont>
      <a:minorFont>
        <a:latin typeface="Mul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3">
      <a:dk1>
        <a:sysClr val="windowText" lastClr="000000"/>
      </a:dk1>
      <a:lt1>
        <a:sysClr val="window" lastClr="FFFFFF"/>
      </a:lt1>
      <a:dk2>
        <a:srgbClr val="3C3C3B"/>
      </a:dk2>
      <a:lt2>
        <a:srgbClr val="E7E6E6"/>
      </a:lt2>
      <a:accent1>
        <a:srgbClr val="001E62"/>
      </a:accent1>
      <a:accent2>
        <a:srgbClr val="DC4234"/>
      </a:accent2>
      <a:accent3>
        <a:srgbClr val="1E22AA"/>
      </a:accent3>
      <a:accent4>
        <a:srgbClr val="0F7173"/>
      </a:accent4>
      <a:accent5>
        <a:srgbClr val="8C2118"/>
      </a:accent5>
      <a:accent6>
        <a:srgbClr val="FFB627"/>
      </a:accent6>
      <a:hlink>
        <a:srgbClr val="001E62"/>
      </a:hlink>
      <a:folHlink>
        <a:srgbClr val="DC4234"/>
      </a:folHlink>
    </a:clrScheme>
    <a:fontScheme name="UK PACT">
      <a:majorFont>
        <a:latin typeface="Muli Black"/>
        <a:ea typeface=""/>
        <a:cs typeface=""/>
      </a:majorFont>
      <a:minorFont>
        <a:latin typeface="Mul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5c3a943-c132-4f58-b8f7-b2a64e9d4230" xsi:nil="true"/>
    <lcf76f155ced4ddcb4097134ff3c332f xmlns="a6b99141-e1fc-4acf-80d9-d41e00771015">
      <Terms xmlns="http://schemas.microsoft.com/office/infopath/2007/PartnerControls"/>
    </lcf76f155ced4ddcb4097134ff3c332f>
    <MediaLengthInSeconds xmlns="a6b99141-e1fc-4acf-80d9-d41e0077101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F43E109CBAC43B633756144CB44F7" ma:contentTypeVersion="14" ma:contentTypeDescription="Create a new document." ma:contentTypeScope="" ma:versionID="cab4772c75d4cadc517cbf1f52411939">
  <xsd:schema xmlns:xsd="http://www.w3.org/2001/XMLSchema" xmlns:xs="http://www.w3.org/2001/XMLSchema" xmlns:p="http://schemas.microsoft.com/office/2006/metadata/properties" xmlns:ns2="a6b99141-e1fc-4acf-80d9-d41e00771015" xmlns:ns3="a5c3a943-c132-4f58-b8f7-b2a64e9d4230" targetNamespace="http://schemas.microsoft.com/office/2006/metadata/properties" ma:root="true" ma:fieldsID="040af9150bc83207bb4afcc158c29cfb" ns2:_="" ns3:_="">
    <xsd:import namespace="a6b99141-e1fc-4acf-80d9-d41e00771015"/>
    <xsd:import namespace="a5c3a943-c132-4f58-b8f7-b2a64e9d423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b99141-e1fc-4acf-80d9-d41e007710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22da0a8-ca36-4ce9-9eaa-25e2c66f0d7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c3a943-c132-4f58-b8f7-b2a64e9d423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17bf3b7-12e5-4aac-b962-6abb1ef1bae0}" ma:internalName="TaxCatchAll" ma:showField="CatchAllData" ma:web="a5c3a943-c132-4f58-b8f7-b2a64e9d42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EA2DC5-9E13-400F-82A1-107839EFBDAA}">
  <ds:schemaRefs>
    <ds:schemaRef ds:uri="a5c3a943-c132-4f58-b8f7-b2a64e9d4230"/>
    <ds:schemaRef ds:uri="a6b99141-e1fc-4acf-80d9-d41e007710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FE8F529-3FF1-437F-B44D-985911BCABA4}">
  <ds:schemaRefs>
    <ds:schemaRef ds:uri="a5c3a943-c132-4f58-b8f7-b2a64e9d4230"/>
    <ds:schemaRef ds:uri="a6b99141-e1fc-4acf-80d9-d41e007710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08C4ADE-6DA4-41B6-90C1-71D3CFAFEF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3</Notes>
  <HiddenSlides>0</HiddenSlide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Roberto</dc:creator>
  <cp:revision>1</cp:revision>
  <dcterms:created xsi:type="dcterms:W3CDTF">2020-08-21T11:29:59Z</dcterms:created>
  <dcterms:modified xsi:type="dcterms:W3CDTF">2024-12-18T07:38:30Z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0x0101000DEF43E109CBAC43B633756144CB44F7</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SharedWithUsers">
    <vt:lpwstr>191;#Kurniawan, Ridwan</vt:lpwstr>
  </property>
</Properties>
</file>