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handoutMasterIdLst>
    <p:handoutMasterId r:id="rId15"/>
  </p:handoutMasterIdLst>
  <p:sldIdLst>
    <p:sldId id="360" r:id="rId5"/>
    <p:sldId id="353" r:id="rId6"/>
    <p:sldId id="2147478157" r:id="rId7"/>
    <p:sldId id="2147478156" r:id="rId8"/>
    <p:sldId id="2147478158" r:id="rId9"/>
    <p:sldId id="2147478159" r:id="rId10"/>
    <p:sldId id="2147478160" r:id="rId11"/>
    <p:sldId id="2147478116" r:id="rId12"/>
    <p:sldId id="214747815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42EB13A-B011-CD4C-4CBC-AE49388E5EDB}" name="Woodland, Charlotte" initials="CW" userId="S::charlotte.woodland@thepalladiumgroup.com::cae0cb13-397e-4e7f-a469-b2ea8108cbc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002062"/>
    <a:srgbClr val="F4F4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4DD0E8-2F57-43D7-AA18-5117EF181A8C}" v="138" dt="2024-07-15T14:18:17.0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09" autoAdjust="0"/>
    <p:restoredTop sz="96283" autoAdjust="0"/>
  </p:normalViewPr>
  <p:slideViewPr>
    <p:cSldViewPr snapToGrid="0">
      <p:cViewPr varScale="1">
        <p:scale>
          <a:sx n="118" d="100"/>
          <a:sy n="118" d="100"/>
        </p:scale>
        <p:origin x="232" y="29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812ACC-AAF9-4DC3-BD1F-BC48B1ED28B8}" type="doc">
      <dgm:prSet loTypeId="urn:microsoft.com/office/officeart/2016/7/layout/BasicLinearProcessNumbered" loCatId="process" qsTypeId="urn:microsoft.com/office/officeart/2005/8/quickstyle/simple1" qsCatId="simple" csTypeId="urn:microsoft.com/office/officeart/2005/8/colors/accent1_2" csCatId="accent1" phldr="1"/>
      <dgm:spPr/>
      <dgm:t>
        <a:bodyPr/>
        <a:lstStyle/>
        <a:p>
          <a:endParaRPr lang="en-GB"/>
        </a:p>
      </dgm:t>
    </dgm:pt>
    <dgm:pt modelId="{7E28D414-C199-45B2-8284-F6324C2D053F}">
      <dgm:prSet phldrT="[Text]" custT="1"/>
      <dgm:spPr/>
      <dgm:t>
        <a:bodyPr/>
        <a:lstStyle/>
        <a:p>
          <a:r>
            <a:rPr lang="en-US" sz="1800" dirty="0"/>
            <a:t>Identify risks</a:t>
          </a:r>
          <a:endParaRPr lang="en-GB" sz="1800" dirty="0"/>
        </a:p>
      </dgm:t>
    </dgm:pt>
    <dgm:pt modelId="{1C3B5D5F-5DAD-4A6F-84CD-F3F78727F19E}" type="parTrans" cxnId="{92754212-BD7B-4FF8-BD96-39C389945A23}">
      <dgm:prSet/>
      <dgm:spPr/>
      <dgm:t>
        <a:bodyPr/>
        <a:lstStyle/>
        <a:p>
          <a:endParaRPr lang="en-GB"/>
        </a:p>
      </dgm:t>
    </dgm:pt>
    <dgm:pt modelId="{DD187A20-725C-42FD-9562-49D990064AB2}" type="sibTrans" cxnId="{92754212-BD7B-4FF8-BD96-39C389945A23}">
      <dgm:prSet phldrT="1"/>
      <dgm:spPr/>
      <dgm:t>
        <a:bodyPr/>
        <a:lstStyle/>
        <a:p>
          <a:r>
            <a:rPr lang="en-GB"/>
            <a:t>1</a:t>
          </a:r>
        </a:p>
      </dgm:t>
    </dgm:pt>
    <dgm:pt modelId="{1E7E15CE-10D2-4E0C-ABC2-E04092CFB4AA}">
      <dgm:prSet phldrT="[Text]" custT="1"/>
      <dgm:spPr>
        <a:solidFill>
          <a:schemeClr val="accent3"/>
        </a:solidFill>
        <a:ln>
          <a:solidFill>
            <a:schemeClr val="bg1"/>
          </a:solidFill>
        </a:ln>
      </dgm:spPr>
      <dgm:t>
        <a:bodyPr/>
        <a:lstStyle/>
        <a:p>
          <a:r>
            <a:rPr lang="en-US" sz="2000" dirty="0">
              <a:solidFill>
                <a:schemeClr val="bg1"/>
              </a:solidFill>
            </a:rPr>
            <a:t>Assess risks</a:t>
          </a:r>
          <a:endParaRPr lang="en-GB" sz="2000" dirty="0">
            <a:solidFill>
              <a:schemeClr val="bg1"/>
            </a:solidFill>
          </a:endParaRPr>
        </a:p>
      </dgm:t>
    </dgm:pt>
    <dgm:pt modelId="{6DDECFA8-FD0C-4023-B2C1-95835465D769}" type="parTrans" cxnId="{C9CBBDA5-271E-4BA9-AF4A-C5C696818EE8}">
      <dgm:prSet/>
      <dgm:spPr/>
      <dgm:t>
        <a:bodyPr/>
        <a:lstStyle/>
        <a:p>
          <a:endParaRPr lang="en-GB"/>
        </a:p>
      </dgm:t>
    </dgm:pt>
    <dgm:pt modelId="{54BD2C8F-9540-41D2-A5F4-9E4054AB7519}" type="sibTrans" cxnId="{C9CBBDA5-271E-4BA9-AF4A-C5C696818EE8}">
      <dgm:prSet phldrT="2"/>
      <dgm:spPr/>
      <dgm:t>
        <a:bodyPr/>
        <a:lstStyle/>
        <a:p>
          <a:r>
            <a:rPr lang="en-GB"/>
            <a:t>2</a:t>
          </a:r>
        </a:p>
      </dgm:t>
    </dgm:pt>
    <dgm:pt modelId="{0BCF4D91-4F50-49EE-8431-14B09CB0EF71}">
      <dgm:prSet phldrT="[Text]" custT="1"/>
      <dgm:spPr>
        <a:solidFill>
          <a:schemeClr val="accent2"/>
        </a:solidFill>
      </dgm:spPr>
      <dgm:t>
        <a:bodyPr/>
        <a:lstStyle/>
        <a:p>
          <a:r>
            <a:rPr lang="en-US" sz="2000" dirty="0">
              <a:solidFill>
                <a:schemeClr val="bg1"/>
              </a:solidFill>
            </a:rPr>
            <a:t>Manage risks</a:t>
          </a:r>
          <a:endParaRPr lang="en-GB" sz="2000" dirty="0">
            <a:solidFill>
              <a:schemeClr val="bg1"/>
            </a:solidFill>
          </a:endParaRPr>
        </a:p>
      </dgm:t>
    </dgm:pt>
    <dgm:pt modelId="{85857FB7-9BED-49BF-833E-6A3A2393FACA}" type="parTrans" cxnId="{5C24A853-061F-4427-AA5E-9AC140199CF7}">
      <dgm:prSet/>
      <dgm:spPr/>
      <dgm:t>
        <a:bodyPr/>
        <a:lstStyle/>
        <a:p>
          <a:endParaRPr lang="en-GB"/>
        </a:p>
      </dgm:t>
    </dgm:pt>
    <dgm:pt modelId="{8E5E849A-DD82-4FE6-B5E0-2118C53CBD4D}" type="sibTrans" cxnId="{5C24A853-061F-4427-AA5E-9AC140199CF7}">
      <dgm:prSet phldrT="3"/>
      <dgm:spPr/>
      <dgm:t>
        <a:bodyPr/>
        <a:lstStyle/>
        <a:p>
          <a:r>
            <a:rPr lang="en-GB"/>
            <a:t>3</a:t>
          </a:r>
        </a:p>
      </dgm:t>
    </dgm:pt>
    <dgm:pt modelId="{63875629-ADF6-4CF7-B016-D63BE9EFD1EB}">
      <dgm:prSet phldrT="[Text]" custT="1"/>
      <dgm:spPr>
        <a:solidFill>
          <a:schemeClr val="accent4"/>
        </a:solidFill>
      </dgm:spPr>
      <dgm:t>
        <a:bodyPr/>
        <a:lstStyle/>
        <a:p>
          <a:r>
            <a:rPr lang="en-US" sz="2000" dirty="0">
              <a:solidFill>
                <a:schemeClr val="bg1"/>
              </a:solidFill>
            </a:rPr>
            <a:t>Monitor risks</a:t>
          </a:r>
          <a:endParaRPr lang="en-GB" sz="2000" dirty="0">
            <a:solidFill>
              <a:schemeClr val="bg1"/>
            </a:solidFill>
          </a:endParaRPr>
        </a:p>
      </dgm:t>
    </dgm:pt>
    <dgm:pt modelId="{5194026D-9EF3-4E38-8384-7AA5518A22D4}" type="parTrans" cxnId="{5820C477-7E9E-4101-9875-5D470FABB452}">
      <dgm:prSet/>
      <dgm:spPr/>
      <dgm:t>
        <a:bodyPr/>
        <a:lstStyle/>
        <a:p>
          <a:endParaRPr lang="en-GB"/>
        </a:p>
      </dgm:t>
    </dgm:pt>
    <dgm:pt modelId="{01310E89-8480-44CC-A867-11FB1A6FD2E7}" type="sibTrans" cxnId="{5820C477-7E9E-4101-9875-5D470FABB452}">
      <dgm:prSet phldrT="4"/>
      <dgm:spPr/>
      <dgm:t>
        <a:bodyPr/>
        <a:lstStyle/>
        <a:p>
          <a:r>
            <a:rPr lang="en-GB"/>
            <a:t>4</a:t>
          </a:r>
        </a:p>
      </dgm:t>
    </dgm:pt>
    <dgm:pt modelId="{C55452AD-8154-4A57-AAE7-5E5CB4FB2375}" type="pres">
      <dgm:prSet presAssocID="{43812ACC-AAF9-4DC3-BD1F-BC48B1ED28B8}" presName="Name0" presStyleCnt="0">
        <dgm:presLayoutVars>
          <dgm:animLvl val="lvl"/>
          <dgm:resizeHandles val="exact"/>
        </dgm:presLayoutVars>
      </dgm:prSet>
      <dgm:spPr/>
    </dgm:pt>
    <dgm:pt modelId="{A1D5717A-91FB-4CC0-A43E-01D2DA45F85E}" type="pres">
      <dgm:prSet presAssocID="{7E28D414-C199-45B2-8284-F6324C2D053F}" presName="compositeNode" presStyleCnt="0">
        <dgm:presLayoutVars>
          <dgm:bulletEnabled val="1"/>
        </dgm:presLayoutVars>
      </dgm:prSet>
      <dgm:spPr/>
    </dgm:pt>
    <dgm:pt modelId="{6D75AF4D-7306-4AE9-9E22-FC7C357ABD8D}" type="pres">
      <dgm:prSet presAssocID="{7E28D414-C199-45B2-8284-F6324C2D053F}" presName="bgRect" presStyleLbl="bgAccFollowNode1" presStyleIdx="0" presStyleCnt="4"/>
      <dgm:spPr/>
    </dgm:pt>
    <dgm:pt modelId="{A5B6B7F0-8C7B-4C1C-B818-5EC81C0BCFFF}" type="pres">
      <dgm:prSet presAssocID="{DD187A20-725C-42FD-9562-49D990064AB2}" presName="sibTransNodeCircle" presStyleLbl="alignNode1" presStyleIdx="0" presStyleCnt="8">
        <dgm:presLayoutVars>
          <dgm:chMax val="0"/>
          <dgm:bulletEnabled/>
        </dgm:presLayoutVars>
      </dgm:prSet>
      <dgm:spPr/>
    </dgm:pt>
    <dgm:pt modelId="{F0CAFB11-305D-4D3F-93EC-862E40CF977C}" type="pres">
      <dgm:prSet presAssocID="{7E28D414-C199-45B2-8284-F6324C2D053F}" presName="bottomLine" presStyleLbl="alignNode1" presStyleIdx="1" presStyleCnt="8">
        <dgm:presLayoutVars/>
      </dgm:prSet>
      <dgm:spPr/>
    </dgm:pt>
    <dgm:pt modelId="{1A4F4295-A19F-47EB-BA72-0646B4D0AC57}" type="pres">
      <dgm:prSet presAssocID="{7E28D414-C199-45B2-8284-F6324C2D053F}" presName="nodeText" presStyleLbl="bgAccFollowNode1" presStyleIdx="0" presStyleCnt="4">
        <dgm:presLayoutVars>
          <dgm:bulletEnabled val="1"/>
        </dgm:presLayoutVars>
      </dgm:prSet>
      <dgm:spPr/>
    </dgm:pt>
    <dgm:pt modelId="{6EAE6ADC-8B67-4F5A-A982-70019EA700D6}" type="pres">
      <dgm:prSet presAssocID="{DD187A20-725C-42FD-9562-49D990064AB2}" presName="sibTrans" presStyleCnt="0"/>
      <dgm:spPr/>
    </dgm:pt>
    <dgm:pt modelId="{E65B74F3-EC4A-4947-A0E6-39959805D934}" type="pres">
      <dgm:prSet presAssocID="{1E7E15CE-10D2-4E0C-ABC2-E04092CFB4AA}" presName="compositeNode" presStyleCnt="0">
        <dgm:presLayoutVars>
          <dgm:bulletEnabled val="1"/>
        </dgm:presLayoutVars>
      </dgm:prSet>
      <dgm:spPr/>
    </dgm:pt>
    <dgm:pt modelId="{2DCC8210-F3A4-47A6-939B-83C62E0A41D0}" type="pres">
      <dgm:prSet presAssocID="{1E7E15CE-10D2-4E0C-ABC2-E04092CFB4AA}" presName="bgRect" presStyleLbl="bgAccFollowNode1" presStyleIdx="1" presStyleCnt="4"/>
      <dgm:spPr/>
    </dgm:pt>
    <dgm:pt modelId="{7A9F119F-DB1A-4571-BFBC-D171D736C243}" type="pres">
      <dgm:prSet presAssocID="{54BD2C8F-9540-41D2-A5F4-9E4054AB7519}" presName="sibTransNodeCircle" presStyleLbl="alignNode1" presStyleIdx="2" presStyleCnt="8">
        <dgm:presLayoutVars>
          <dgm:chMax val="0"/>
          <dgm:bulletEnabled/>
        </dgm:presLayoutVars>
      </dgm:prSet>
      <dgm:spPr/>
    </dgm:pt>
    <dgm:pt modelId="{619AC1B6-264C-46CC-B468-6BC59FEBAE1A}" type="pres">
      <dgm:prSet presAssocID="{1E7E15CE-10D2-4E0C-ABC2-E04092CFB4AA}" presName="bottomLine" presStyleLbl="alignNode1" presStyleIdx="3" presStyleCnt="8">
        <dgm:presLayoutVars/>
      </dgm:prSet>
      <dgm:spPr/>
    </dgm:pt>
    <dgm:pt modelId="{A310D8CB-B294-4E06-AEC7-8DCB142FFF47}" type="pres">
      <dgm:prSet presAssocID="{1E7E15CE-10D2-4E0C-ABC2-E04092CFB4AA}" presName="nodeText" presStyleLbl="bgAccFollowNode1" presStyleIdx="1" presStyleCnt="4">
        <dgm:presLayoutVars>
          <dgm:bulletEnabled val="1"/>
        </dgm:presLayoutVars>
      </dgm:prSet>
      <dgm:spPr/>
    </dgm:pt>
    <dgm:pt modelId="{C9B7D150-7C84-4055-ADBF-EB3B93109760}" type="pres">
      <dgm:prSet presAssocID="{54BD2C8F-9540-41D2-A5F4-9E4054AB7519}" presName="sibTrans" presStyleCnt="0"/>
      <dgm:spPr/>
    </dgm:pt>
    <dgm:pt modelId="{F7464B7A-8A01-4351-A414-042A853968C2}" type="pres">
      <dgm:prSet presAssocID="{0BCF4D91-4F50-49EE-8431-14B09CB0EF71}" presName="compositeNode" presStyleCnt="0">
        <dgm:presLayoutVars>
          <dgm:bulletEnabled val="1"/>
        </dgm:presLayoutVars>
      </dgm:prSet>
      <dgm:spPr/>
    </dgm:pt>
    <dgm:pt modelId="{67F7D99E-946C-4F50-B47E-6C6A061A92C1}" type="pres">
      <dgm:prSet presAssocID="{0BCF4D91-4F50-49EE-8431-14B09CB0EF71}" presName="bgRect" presStyleLbl="bgAccFollowNode1" presStyleIdx="2" presStyleCnt="4"/>
      <dgm:spPr/>
    </dgm:pt>
    <dgm:pt modelId="{333A469E-2AD1-4251-B746-A65E0D70A36E}" type="pres">
      <dgm:prSet presAssocID="{8E5E849A-DD82-4FE6-B5E0-2118C53CBD4D}" presName="sibTransNodeCircle" presStyleLbl="alignNode1" presStyleIdx="4" presStyleCnt="8">
        <dgm:presLayoutVars>
          <dgm:chMax val="0"/>
          <dgm:bulletEnabled/>
        </dgm:presLayoutVars>
      </dgm:prSet>
      <dgm:spPr/>
    </dgm:pt>
    <dgm:pt modelId="{385AD9A4-AE3E-44FA-BFE1-E5A548D816DB}" type="pres">
      <dgm:prSet presAssocID="{0BCF4D91-4F50-49EE-8431-14B09CB0EF71}" presName="bottomLine" presStyleLbl="alignNode1" presStyleIdx="5" presStyleCnt="8">
        <dgm:presLayoutVars/>
      </dgm:prSet>
      <dgm:spPr/>
    </dgm:pt>
    <dgm:pt modelId="{98CAE46C-AD1C-4665-ACEF-74C9F05413C2}" type="pres">
      <dgm:prSet presAssocID="{0BCF4D91-4F50-49EE-8431-14B09CB0EF71}" presName="nodeText" presStyleLbl="bgAccFollowNode1" presStyleIdx="2" presStyleCnt="4">
        <dgm:presLayoutVars>
          <dgm:bulletEnabled val="1"/>
        </dgm:presLayoutVars>
      </dgm:prSet>
      <dgm:spPr/>
    </dgm:pt>
    <dgm:pt modelId="{D9DDD522-F720-4AE5-A2A8-6A1613C2DE06}" type="pres">
      <dgm:prSet presAssocID="{8E5E849A-DD82-4FE6-B5E0-2118C53CBD4D}" presName="sibTrans" presStyleCnt="0"/>
      <dgm:spPr/>
    </dgm:pt>
    <dgm:pt modelId="{D4A1163F-2AE7-4C5F-A4E5-19CF0BC989F6}" type="pres">
      <dgm:prSet presAssocID="{63875629-ADF6-4CF7-B016-D63BE9EFD1EB}" presName="compositeNode" presStyleCnt="0">
        <dgm:presLayoutVars>
          <dgm:bulletEnabled val="1"/>
        </dgm:presLayoutVars>
      </dgm:prSet>
      <dgm:spPr/>
    </dgm:pt>
    <dgm:pt modelId="{91FEA613-75D4-4E6F-A2B4-F740638129C9}" type="pres">
      <dgm:prSet presAssocID="{63875629-ADF6-4CF7-B016-D63BE9EFD1EB}" presName="bgRect" presStyleLbl="bgAccFollowNode1" presStyleIdx="3" presStyleCnt="4"/>
      <dgm:spPr/>
    </dgm:pt>
    <dgm:pt modelId="{7D03DEC4-28D8-4BE8-8E8D-D6267AA39AAF}" type="pres">
      <dgm:prSet presAssocID="{01310E89-8480-44CC-A867-11FB1A6FD2E7}" presName="sibTransNodeCircle" presStyleLbl="alignNode1" presStyleIdx="6" presStyleCnt="8">
        <dgm:presLayoutVars>
          <dgm:chMax val="0"/>
          <dgm:bulletEnabled/>
        </dgm:presLayoutVars>
      </dgm:prSet>
      <dgm:spPr/>
    </dgm:pt>
    <dgm:pt modelId="{328122AC-FA4B-4997-917E-EFDE70363187}" type="pres">
      <dgm:prSet presAssocID="{63875629-ADF6-4CF7-B016-D63BE9EFD1EB}" presName="bottomLine" presStyleLbl="alignNode1" presStyleIdx="7" presStyleCnt="8">
        <dgm:presLayoutVars/>
      </dgm:prSet>
      <dgm:spPr/>
    </dgm:pt>
    <dgm:pt modelId="{1DDC2EE8-CA71-4739-826F-C340D1C81EED}" type="pres">
      <dgm:prSet presAssocID="{63875629-ADF6-4CF7-B016-D63BE9EFD1EB}" presName="nodeText" presStyleLbl="bgAccFollowNode1" presStyleIdx="3" presStyleCnt="4">
        <dgm:presLayoutVars>
          <dgm:bulletEnabled val="1"/>
        </dgm:presLayoutVars>
      </dgm:prSet>
      <dgm:spPr/>
    </dgm:pt>
  </dgm:ptLst>
  <dgm:cxnLst>
    <dgm:cxn modelId="{92754212-BD7B-4FF8-BD96-39C389945A23}" srcId="{43812ACC-AAF9-4DC3-BD1F-BC48B1ED28B8}" destId="{7E28D414-C199-45B2-8284-F6324C2D053F}" srcOrd="0" destOrd="0" parTransId="{1C3B5D5F-5DAD-4A6F-84CD-F3F78727F19E}" sibTransId="{DD187A20-725C-42FD-9562-49D990064AB2}"/>
    <dgm:cxn modelId="{2E1CA518-7166-494B-834F-0B64A59100BF}" type="presOf" srcId="{1E7E15CE-10D2-4E0C-ABC2-E04092CFB4AA}" destId="{A310D8CB-B294-4E06-AEC7-8DCB142FFF47}" srcOrd="1" destOrd="0" presId="urn:microsoft.com/office/officeart/2016/7/layout/BasicLinearProcessNumbered"/>
    <dgm:cxn modelId="{B473A71A-515F-4E42-AF2C-235D9FE609FC}" type="presOf" srcId="{63875629-ADF6-4CF7-B016-D63BE9EFD1EB}" destId="{91FEA613-75D4-4E6F-A2B4-F740638129C9}" srcOrd="0" destOrd="0" presId="urn:microsoft.com/office/officeart/2016/7/layout/BasicLinearProcessNumbered"/>
    <dgm:cxn modelId="{ACBC132B-4160-4141-A2EA-399E27B49589}" type="presOf" srcId="{0BCF4D91-4F50-49EE-8431-14B09CB0EF71}" destId="{98CAE46C-AD1C-4665-ACEF-74C9F05413C2}" srcOrd="1" destOrd="0" presId="urn:microsoft.com/office/officeart/2016/7/layout/BasicLinearProcessNumbered"/>
    <dgm:cxn modelId="{0079D43A-AF5F-4DD0-885A-33C2A15E48AB}" type="presOf" srcId="{0BCF4D91-4F50-49EE-8431-14B09CB0EF71}" destId="{67F7D99E-946C-4F50-B47E-6C6A061A92C1}" srcOrd="0" destOrd="0" presId="urn:microsoft.com/office/officeart/2016/7/layout/BasicLinearProcessNumbered"/>
    <dgm:cxn modelId="{C1BE4E40-92FD-4C93-BAC2-C2E8B15E2AAC}" type="presOf" srcId="{8E5E849A-DD82-4FE6-B5E0-2118C53CBD4D}" destId="{333A469E-2AD1-4251-B746-A65E0D70A36E}" srcOrd="0" destOrd="0" presId="urn:microsoft.com/office/officeart/2016/7/layout/BasicLinearProcessNumbered"/>
    <dgm:cxn modelId="{5C24A853-061F-4427-AA5E-9AC140199CF7}" srcId="{43812ACC-AAF9-4DC3-BD1F-BC48B1ED28B8}" destId="{0BCF4D91-4F50-49EE-8431-14B09CB0EF71}" srcOrd="2" destOrd="0" parTransId="{85857FB7-9BED-49BF-833E-6A3A2393FACA}" sibTransId="{8E5E849A-DD82-4FE6-B5E0-2118C53CBD4D}"/>
    <dgm:cxn modelId="{FF877E63-5401-4B21-8731-4FED7D83F7BB}" type="presOf" srcId="{43812ACC-AAF9-4DC3-BD1F-BC48B1ED28B8}" destId="{C55452AD-8154-4A57-AAE7-5E5CB4FB2375}" srcOrd="0" destOrd="0" presId="urn:microsoft.com/office/officeart/2016/7/layout/BasicLinearProcessNumbered"/>
    <dgm:cxn modelId="{5820C477-7E9E-4101-9875-5D470FABB452}" srcId="{43812ACC-AAF9-4DC3-BD1F-BC48B1ED28B8}" destId="{63875629-ADF6-4CF7-B016-D63BE9EFD1EB}" srcOrd="3" destOrd="0" parTransId="{5194026D-9EF3-4E38-8384-7AA5518A22D4}" sibTransId="{01310E89-8480-44CC-A867-11FB1A6FD2E7}"/>
    <dgm:cxn modelId="{928B8E79-F9BF-4453-A839-0D52EC681C7A}" type="presOf" srcId="{54BD2C8F-9540-41D2-A5F4-9E4054AB7519}" destId="{7A9F119F-DB1A-4571-BFBC-D171D736C243}" srcOrd="0" destOrd="0" presId="urn:microsoft.com/office/officeart/2016/7/layout/BasicLinearProcessNumbered"/>
    <dgm:cxn modelId="{02A92E88-08A9-4ADC-99D3-0D39C7862241}" type="presOf" srcId="{01310E89-8480-44CC-A867-11FB1A6FD2E7}" destId="{7D03DEC4-28D8-4BE8-8E8D-D6267AA39AAF}" srcOrd="0" destOrd="0" presId="urn:microsoft.com/office/officeart/2016/7/layout/BasicLinearProcessNumbered"/>
    <dgm:cxn modelId="{AF7F0089-E2F7-46F1-96F9-810AB624D295}" type="presOf" srcId="{7E28D414-C199-45B2-8284-F6324C2D053F}" destId="{1A4F4295-A19F-47EB-BA72-0646B4D0AC57}" srcOrd="1" destOrd="0" presId="urn:microsoft.com/office/officeart/2016/7/layout/BasicLinearProcessNumbered"/>
    <dgm:cxn modelId="{CF560796-DC45-4A6B-80DC-685D0F5C2343}" type="presOf" srcId="{1E7E15CE-10D2-4E0C-ABC2-E04092CFB4AA}" destId="{2DCC8210-F3A4-47A6-939B-83C62E0A41D0}" srcOrd="0" destOrd="0" presId="urn:microsoft.com/office/officeart/2016/7/layout/BasicLinearProcessNumbered"/>
    <dgm:cxn modelId="{F7B32A9D-3D00-441D-955E-ABD34B7D03C1}" type="presOf" srcId="{63875629-ADF6-4CF7-B016-D63BE9EFD1EB}" destId="{1DDC2EE8-CA71-4739-826F-C340D1C81EED}" srcOrd="1" destOrd="0" presId="urn:microsoft.com/office/officeart/2016/7/layout/BasicLinearProcessNumbered"/>
    <dgm:cxn modelId="{C9CBBDA5-271E-4BA9-AF4A-C5C696818EE8}" srcId="{43812ACC-AAF9-4DC3-BD1F-BC48B1ED28B8}" destId="{1E7E15CE-10D2-4E0C-ABC2-E04092CFB4AA}" srcOrd="1" destOrd="0" parTransId="{6DDECFA8-FD0C-4023-B2C1-95835465D769}" sibTransId="{54BD2C8F-9540-41D2-A5F4-9E4054AB7519}"/>
    <dgm:cxn modelId="{549CE1B6-5222-444D-AE31-0DAF262ED31F}" type="presOf" srcId="{DD187A20-725C-42FD-9562-49D990064AB2}" destId="{A5B6B7F0-8C7B-4C1C-B818-5EC81C0BCFFF}" srcOrd="0" destOrd="0" presId="urn:microsoft.com/office/officeart/2016/7/layout/BasicLinearProcessNumbered"/>
    <dgm:cxn modelId="{EA1C7BEE-6E14-493C-A1B6-E8AA80EFCB4B}" type="presOf" srcId="{7E28D414-C199-45B2-8284-F6324C2D053F}" destId="{6D75AF4D-7306-4AE9-9E22-FC7C357ABD8D}" srcOrd="0" destOrd="0" presId="urn:microsoft.com/office/officeart/2016/7/layout/BasicLinearProcessNumbered"/>
    <dgm:cxn modelId="{9BC03425-70D7-431C-A405-043ABE6EC4B0}" type="presParOf" srcId="{C55452AD-8154-4A57-AAE7-5E5CB4FB2375}" destId="{A1D5717A-91FB-4CC0-A43E-01D2DA45F85E}" srcOrd="0" destOrd="0" presId="urn:microsoft.com/office/officeart/2016/7/layout/BasicLinearProcessNumbered"/>
    <dgm:cxn modelId="{99671FC8-5C60-4D46-9D7A-743DF2BF4F9D}" type="presParOf" srcId="{A1D5717A-91FB-4CC0-A43E-01D2DA45F85E}" destId="{6D75AF4D-7306-4AE9-9E22-FC7C357ABD8D}" srcOrd="0" destOrd="0" presId="urn:microsoft.com/office/officeart/2016/7/layout/BasicLinearProcessNumbered"/>
    <dgm:cxn modelId="{4D9D1191-D223-4F4A-9A6C-2834E2FA5FF2}" type="presParOf" srcId="{A1D5717A-91FB-4CC0-A43E-01D2DA45F85E}" destId="{A5B6B7F0-8C7B-4C1C-B818-5EC81C0BCFFF}" srcOrd="1" destOrd="0" presId="urn:microsoft.com/office/officeart/2016/7/layout/BasicLinearProcessNumbered"/>
    <dgm:cxn modelId="{1FA92F2C-6653-432B-B8EA-7B1781C27BB2}" type="presParOf" srcId="{A1D5717A-91FB-4CC0-A43E-01D2DA45F85E}" destId="{F0CAFB11-305D-4D3F-93EC-862E40CF977C}" srcOrd="2" destOrd="0" presId="urn:microsoft.com/office/officeart/2016/7/layout/BasicLinearProcessNumbered"/>
    <dgm:cxn modelId="{C78F6AD6-6DB9-4999-8DA1-CBE4BCEE47A8}" type="presParOf" srcId="{A1D5717A-91FB-4CC0-A43E-01D2DA45F85E}" destId="{1A4F4295-A19F-47EB-BA72-0646B4D0AC57}" srcOrd="3" destOrd="0" presId="urn:microsoft.com/office/officeart/2016/7/layout/BasicLinearProcessNumbered"/>
    <dgm:cxn modelId="{BAA8C91C-B7DB-42A9-BE0E-41C3B6EBE75B}" type="presParOf" srcId="{C55452AD-8154-4A57-AAE7-5E5CB4FB2375}" destId="{6EAE6ADC-8B67-4F5A-A982-70019EA700D6}" srcOrd="1" destOrd="0" presId="urn:microsoft.com/office/officeart/2016/7/layout/BasicLinearProcessNumbered"/>
    <dgm:cxn modelId="{A3B7F891-E884-40E9-A258-909A48243954}" type="presParOf" srcId="{C55452AD-8154-4A57-AAE7-5E5CB4FB2375}" destId="{E65B74F3-EC4A-4947-A0E6-39959805D934}" srcOrd="2" destOrd="0" presId="urn:microsoft.com/office/officeart/2016/7/layout/BasicLinearProcessNumbered"/>
    <dgm:cxn modelId="{B974EDA8-C95E-404E-8FC9-07DB8A24E023}" type="presParOf" srcId="{E65B74F3-EC4A-4947-A0E6-39959805D934}" destId="{2DCC8210-F3A4-47A6-939B-83C62E0A41D0}" srcOrd="0" destOrd="0" presId="urn:microsoft.com/office/officeart/2016/7/layout/BasicLinearProcessNumbered"/>
    <dgm:cxn modelId="{40E97B1D-04DE-4635-97C7-173E1FC2619E}" type="presParOf" srcId="{E65B74F3-EC4A-4947-A0E6-39959805D934}" destId="{7A9F119F-DB1A-4571-BFBC-D171D736C243}" srcOrd="1" destOrd="0" presId="urn:microsoft.com/office/officeart/2016/7/layout/BasicLinearProcessNumbered"/>
    <dgm:cxn modelId="{99F7D9F8-83C8-4DD2-B817-00AE298146C4}" type="presParOf" srcId="{E65B74F3-EC4A-4947-A0E6-39959805D934}" destId="{619AC1B6-264C-46CC-B468-6BC59FEBAE1A}" srcOrd="2" destOrd="0" presId="urn:microsoft.com/office/officeart/2016/7/layout/BasicLinearProcessNumbered"/>
    <dgm:cxn modelId="{21E67D7C-BB82-40B4-B6ED-FB828703BC8B}" type="presParOf" srcId="{E65B74F3-EC4A-4947-A0E6-39959805D934}" destId="{A310D8CB-B294-4E06-AEC7-8DCB142FFF47}" srcOrd="3" destOrd="0" presId="urn:microsoft.com/office/officeart/2016/7/layout/BasicLinearProcessNumbered"/>
    <dgm:cxn modelId="{98B18976-B3FF-47FE-BE19-250CC5A356A8}" type="presParOf" srcId="{C55452AD-8154-4A57-AAE7-5E5CB4FB2375}" destId="{C9B7D150-7C84-4055-ADBF-EB3B93109760}" srcOrd="3" destOrd="0" presId="urn:microsoft.com/office/officeart/2016/7/layout/BasicLinearProcessNumbered"/>
    <dgm:cxn modelId="{FA3D07B4-9086-420A-8390-6B9E5D0CBD1C}" type="presParOf" srcId="{C55452AD-8154-4A57-AAE7-5E5CB4FB2375}" destId="{F7464B7A-8A01-4351-A414-042A853968C2}" srcOrd="4" destOrd="0" presId="urn:microsoft.com/office/officeart/2016/7/layout/BasicLinearProcessNumbered"/>
    <dgm:cxn modelId="{06909E79-4391-416F-9098-0E5AB48669D4}" type="presParOf" srcId="{F7464B7A-8A01-4351-A414-042A853968C2}" destId="{67F7D99E-946C-4F50-B47E-6C6A061A92C1}" srcOrd="0" destOrd="0" presId="urn:microsoft.com/office/officeart/2016/7/layout/BasicLinearProcessNumbered"/>
    <dgm:cxn modelId="{25B5F3B1-BE89-415F-A1FE-4515B0D904E7}" type="presParOf" srcId="{F7464B7A-8A01-4351-A414-042A853968C2}" destId="{333A469E-2AD1-4251-B746-A65E0D70A36E}" srcOrd="1" destOrd="0" presId="urn:microsoft.com/office/officeart/2016/7/layout/BasicLinearProcessNumbered"/>
    <dgm:cxn modelId="{0BDECD42-85AD-45CC-9672-F6B0F03ADF9A}" type="presParOf" srcId="{F7464B7A-8A01-4351-A414-042A853968C2}" destId="{385AD9A4-AE3E-44FA-BFE1-E5A548D816DB}" srcOrd="2" destOrd="0" presId="urn:microsoft.com/office/officeart/2016/7/layout/BasicLinearProcessNumbered"/>
    <dgm:cxn modelId="{14D97AB6-6CE5-43EF-9379-58DB78ECD397}" type="presParOf" srcId="{F7464B7A-8A01-4351-A414-042A853968C2}" destId="{98CAE46C-AD1C-4665-ACEF-74C9F05413C2}" srcOrd="3" destOrd="0" presId="urn:microsoft.com/office/officeart/2016/7/layout/BasicLinearProcessNumbered"/>
    <dgm:cxn modelId="{31359F80-3F6A-4D3B-ABAA-302E7B92370B}" type="presParOf" srcId="{C55452AD-8154-4A57-AAE7-5E5CB4FB2375}" destId="{D9DDD522-F720-4AE5-A2A8-6A1613C2DE06}" srcOrd="5" destOrd="0" presId="urn:microsoft.com/office/officeart/2016/7/layout/BasicLinearProcessNumbered"/>
    <dgm:cxn modelId="{4322BEFB-D0E4-49FD-918D-62D72D6EAF32}" type="presParOf" srcId="{C55452AD-8154-4A57-AAE7-5E5CB4FB2375}" destId="{D4A1163F-2AE7-4C5F-A4E5-19CF0BC989F6}" srcOrd="6" destOrd="0" presId="urn:microsoft.com/office/officeart/2016/7/layout/BasicLinearProcessNumbered"/>
    <dgm:cxn modelId="{01D9AD23-6D0E-440B-9915-4636ADF1657E}" type="presParOf" srcId="{D4A1163F-2AE7-4C5F-A4E5-19CF0BC989F6}" destId="{91FEA613-75D4-4E6F-A2B4-F740638129C9}" srcOrd="0" destOrd="0" presId="urn:microsoft.com/office/officeart/2016/7/layout/BasicLinearProcessNumbered"/>
    <dgm:cxn modelId="{8482282D-4BD1-400A-8470-6BBD752B12F8}" type="presParOf" srcId="{D4A1163F-2AE7-4C5F-A4E5-19CF0BC989F6}" destId="{7D03DEC4-28D8-4BE8-8E8D-D6267AA39AAF}" srcOrd="1" destOrd="0" presId="urn:microsoft.com/office/officeart/2016/7/layout/BasicLinearProcessNumbered"/>
    <dgm:cxn modelId="{60D4CE79-0B42-42EC-BC58-62AA1159E6B5}" type="presParOf" srcId="{D4A1163F-2AE7-4C5F-A4E5-19CF0BC989F6}" destId="{328122AC-FA4B-4997-917E-EFDE70363187}" srcOrd="2" destOrd="0" presId="urn:microsoft.com/office/officeart/2016/7/layout/BasicLinearProcessNumbered"/>
    <dgm:cxn modelId="{00BFA259-F694-4C50-A312-F5AA701EC8A5}" type="presParOf" srcId="{D4A1163F-2AE7-4C5F-A4E5-19CF0BC989F6}" destId="{1DDC2EE8-CA71-4739-826F-C340D1C81EED}"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75AF4D-7306-4AE9-9E22-FC7C357ABD8D}">
      <dsp:nvSpPr>
        <dsp:cNvPr id="0" name=""/>
        <dsp:cNvSpPr/>
      </dsp:nvSpPr>
      <dsp:spPr>
        <a:xfrm>
          <a:off x="1754" y="824439"/>
          <a:ext cx="1392203" cy="194908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8542" tIns="330200" rIns="108542" bIns="330200" numCol="1" spcCol="1270" anchor="t" anchorCtr="0">
          <a:noAutofit/>
        </a:bodyPr>
        <a:lstStyle/>
        <a:p>
          <a:pPr marL="0" lvl="0" indent="0" algn="l" defTabSz="800100">
            <a:lnSpc>
              <a:spcPct val="90000"/>
            </a:lnSpc>
            <a:spcBef>
              <a:spcPct val="0"/>
            </a:spcBef>
            <a:spcAft>
              <a:spcPct val="35000"/>
            </a:spcAft>
            <a:buNone/>
          </a:pPr>
          <a:r>
            <a:rPr lang="en-US" sz="1800" kern="1200" dirty="0"/>
            <a:t>Identify risks</a:t>
          </a:r>
          <a:endParaRPr lang="en-GB" sz="1800" kern="1200" dirty="0"/>
        </a:p>
      </dsp:txBody>
      <dsp:txXfrm>
        <a:off x="1754" y="1565091"/>
        <a:ext cx="1392203" cy="1169450"/>
      </dsp:txXfrm>
    </dsp:sp>
    <dsp:sp modelId="{A5B6B7F0-8C7B-4C1C-B818-5EC81C0BCFFF}">
      <dsp:nvSpPr>
        <dsp:cNvPr id="0" name=""/>
        <dsp:cNvSpPr/>
      </dsp:nvSpPr>
      <dsp:spPr>
        <a:xfrm>
          <a:off x="405493" y="1019348"/>
          <a:ext cx="584725" cy="5847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587" tIns="12700" rIns="45587" bIns="12700" numCol="1" spcCol="1270" anchor="ctr" anchorCtr="0">
          <a:noAutofit/>
        </a:bodyPr>
        <a:lstStyle/>
        <a:p>
          <a:pPr marL="0" lvl="0" indent="0" algn="ctr" defTabSz="1200150">
            <a:lnSpc>
              <a:spcPct val="90000"/>
            </a:lnSpc>
            <a:spcBef>
              <a:spcPct val="0"/>
            </a:spcBef>
            <a:spcAft>
              <a:spcPct val="35000"/>
            </a:spcAft>
            <a:buNone/>
          </a:pPr>
          <a:r>
            <a:rPr lang="en-GB" sz="2700" kern="1200"/>
            <a:t>1</a:t>
          </a:r>
        </a:p>
      </dsp:txBody>
      <dsp:txXfrm>
        <a:off x="491124" y="1104979"/>
        <a:ext cx="413463" cy="413463"/>
      </dsp:txXfrm>
    </dsp:sp>
    <dsp:sp modelId="{F0CAFB11-305D-4D3F-93EC-862E40CF977C}">
      <dsp:nvSpPr>
        <dsp:cNvPr id="0" name=""/>
        <dsp:cNvSpPr/>
      </dsp:nvSpPr>
      <dsp:spPr>
        <a:xfrm>
          <a:off x="1754" y="2773452"/>
          <a:ext cx="139220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DCC8210-F3A4-47A6-939B-83C62E0A41D0}">
      <dsp:nvSpPr>
        <dsp:cNvPr id="0" name=""/>
        <dsp:cNvSpPr/>
      </dsp:nvSpPr>
      <dsp:spPr>
        <a:xfrm>
          <a:off x="1533178" y="824439"/>
          <a:ext cx="1392203" cy="1949084"/>
        </a:xfrm>
        <a:prstGeom prst="rect">
          <a:avLst/>
        </a:prstGeom>
        <a:solidFill>
          <a:schemeClr val="accent3"/>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8542" tIns="330200" rIns="108542" bIns="330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Assess risks</a:t>
          </a:r>
          <a:endParaRPr lang="en-GB" sz="2000" kern="1200" dirty="0">
            <a:solidFill>
              <a:schemeClr val="bg1"/>
            </a:solidFill>
          </a:endParaRPr>
        </a:p>
      </dsp:txBody>
      <dsp:txXfrm>
        <a:off x="1533178" y="1565091"/>
        <a:ext cx="1392203" cy="1169450"/>
      </dsp:txXfrm>
    </dsp:sp>
    <dsp:sp modelId="{7A9F119F-DB1A-4571-BFBC-D171D736C243}">
      <dsp:nvSpPr>
        <dsp:cNvPr id="0" name=""/>
        <dsp:cNvSpPr/>
      </dsp:nvSpPr>
      <dsp:spPr>
        <a:xfrm>
          <a:off x="1936917" y="1019348"/>
          <a:ext cx="584725" cy="5847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587" tIns="12700" rIns="45587" bIns="12700" numCol="1" spcCol="1270" anchor="ctr" anchorCtr="0">
          <a:noAutofit/>
        </a:bodyPr>
        <a:lstStyle/>
        <a:p>
          <a:pPr marL="0" lvl="0" indent="0" algn="ctr" defTabSz="1200150">
            <a:lnSpc>
              <a:spcPct val="90000"/>
            </a:lnSpc>
            <a:spcBef>
              <a:spcPct val="0"/>
            </a:spcBef>
            <a:spcAft>
              <a:spcPct val="35000"/>
            </a:spcAft>
            <a:buNone/>
          </a:pPr>
          <a:r>
            <a:rPr lang="en-GB" sz="2700" kern="1200"/>
            <a:t>2</a:t>
          </a:r>
        </a:p>
      </dsp:txBody>
      <dsp:txXfrm>
        <a:off x="2022548" y="1104979"/>
        <a:ext cx="413463" cy="413463"/>
      </dsp:txXfrm>
    </dsp:sp>
    <dsp:sp modelId="{619AC1B6-264C-46CC-B468-6BC59FEBAE1A}">
      <dsp:nvSpPr>
        <dsp:cNvPr id="0" name=""/>
        <dsp:cNvSpPr/>
      </dsp:nvSpPr>
      <dsp:spPr>
        <a:xfrm>
          <a:off x="1533178" y="2773452"/>
          <a:ext cx="139220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F7D99E-946C-4F50-B47E-6C6A061A92C1}">
      <dsp:nvSpPr>
        <dsp:cNvPr id="0" name=""/>
        <dsp:cNvSpPr/>
      </dsp:nvSpPr>
      <dsp:spPr>
        <a:xfrm>
          <a:off x="3064601" y="824439"/>
          <a:ext cx="1392203" cy="1949084"/>
        </a:xfrm>
        <a:prstGeom prst="rect">
          <a:avLst/>
        </a:prstGeom>
        <a:solidFill>
          <a:schemeClr val="accent2"/>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8542" tIns="330200" rIns="108542" bIns="330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Manage risks</a:t>
          </a:r>
          <a:endParaRPr lang="en-GB" sz="2000" kern="1200" dirty="0">
            <a:solidFill>
              <a:schemeClr val="bg1"/>
            </a:solidFill>
          </a:endParaRPr>
        </a:p>
      </dsp:txBody>
      <dsp:txXfrm>
        <a:off x="3064601" y="1565091"/>
        <a:ext cx="1392203" cy="1169450"/>
      </dsp:txXfrm>
    </dsp:sp>
    <dsp:sp modelId="{333A469E-2AD1-4251-B746-A65E0D70A36E}">
      <dsp:nvSpPr>
        <dsp:cNvPr id="0" name=""/>
        <dsp:cNvSpPr/>
      </dsp:nvSpPr>
      <dsp:spPr>
        <a:xfrm>
          <a:off x="3468340" y="1019348"/>
          <a:ext cx="584725" cy="5847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587" tIns="12700" rIns="45587" bIns="12700" numCol="1" spcCol="1270" anchor="ctr" anchorCtr="0">
          <a:noAutofit/>
        </a:bodyPr>
        <a:lstStyle/>
        <a:p>
          <a:pPr marL="0" lvl="0" indent="0" algn="ctr" defTabSz="1200150">
            <a:lnSpc>
              <a:spcPct val="90000"/>
            </a:lnSpc>
            <a:spcBef>
              <a:spcPct val="0"/>
            </a:spcBef>
            <a:spcAft>
              <a:spcPct val="35000"/>
            </a:spcAft>
            <a:buNone/>
          </a:pPr>
          <a:r>
            <a:rPr lang="en-GB" sz="2700" kern="1200"/>
            <a:t>3</a:t>
          </a:r>
        </a:p>
      </dsp:txBody>
      <dsp:txXfrm>
        <a:off x="3553971" y="1104979"/>
        <a:ext cx="413463" cy="413463"/>
      </dsp:txXfrm>
    </dsp:sp>
    <dsp:sp modelId="{385AD9A4-AE3E-44FA-BFE1-E5A548D816DB}">
      <dsp:nvSpPr>
        <dsp:cNvPr id="0" name=""/>
        <dsp:cNvSpPr/>
      </dsp:nvSpPr>
      <dsp:spPr>
        <a:xfrm>
          <a:off x="3064601" y="2773452"/>
          <a:ext cx="139220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FEA613-75D4-4E6F-A2B4-F740638129C9}">
      <dsp:nvSpPr>
        <dsp:cNvPr id="0" name=""/>
        <dsp:cNvSpPr/>
      </dsp:nvSpPr>
      <dsp:spPr>
        <a:xfrm>
          <a:off x="4596025" y="824439"/>
          <a:ext cx="1392203" cy="1949084"/>
        </a:xfrm>
        <a:prstGeom prst="rect">
          <a:avLst/>
        </a:prstGeom>
        <a:solidFill>
          <a:schemeClr val="accent4"/>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8542" tIns="330200" rIns="108542" bIns="330200" numCol="1" spcCol="1270" anchor="t" anchorCtr="0">
          <a:noAutofit/>
        </a:bodyPr>
        <a:lstStyle/>
        <a:p>
          <a:pPr marL="0" lvl="0" indent="0" algn="l" defTabSz="889000">
            <a:lnSpc>
              <a:spcPct val="90000"/>
            </a:lnSpc>
            <a:spcBef>
              <a:spcPct val="0"/>
            </a:spcBef>
            <a:spcAft>
              <a:spcPct val="35000"/>
            </a:spcAft>
            <a:buNone/>
          </a:pPr>
          <a:r>
            <a:rPr lang="en-US" sz="2000" kern="1200" dirty="0">
              <a:solidFill>
                <a:schemeClr val="bg1"/>
              </a:solidFill>
            </a:rPr>
            <a:t>Monitor risks</a:t>
          </a:r>
          <a:endParaRPr lang="en-GB" sz="2000" kern="1200" dirty="0">
            <a:solidFill>
              <a:schemeClr val="bg1"/>
            </a:solidFill>
          </a:endParaRPr>
        </a:p>
      </dsp:txBody>
      <dsp:txXfrm>
        <a:off x="4596025" y="1565091"/>
        <a:ext cx="1392203" cy="1169450"/>
      </dsp:txXfrm>
    </dsp:sp>
    <dsp:sp modelId="{7D03DEC4-28D8-4BE8-8E8D-D6267AA39AAF}">
      <dsp:nvSpPr>
        <dsp:cNvPr id="0" name=""/>
        <dsp:cNvSpPr/>
      </dsp:nvSpPr>
      <dsp:spPr>
        <a:xfrm>
          <a:off x="4999763" y="1019348"/>
          <a:ext cx="584725" cy="584725"/>
        </a:xfrm>
        <a:prstGeom prst="ellips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587" tIns="12700" rIns="45587" bIns="12700" numCol="1" spcCol="1270" anchor="ctr" anchorCtr="0">
          <a:noAutofit/>
        </a:bodyPr>
        <a:lstStyle/>
        <a:p>
          <a:pPr marL="0" lvl="0" indent="0" algn="ctr" defTabSz="1200150">
            <a:lnSpc>
              <a:spcPct val="90000"/>
            </a:lnSpc>
            <a:spcBef>
              <a:spcPct val="0"/>
            </a:spcBef>
            <a:spcAft>
              <a:spcPct val="35000"/>
            </a:spcAft>
            <a:buNone/>
          </a:pPr>
          <a:r>
            <a:rPr lang="en-GB" sz="2700" kern="1200"/>
            <a:t>4</a:t>
          </a:r>
        </a:p>
      </dsp:txBody>
      <dsp:txXfrm>
        <a:off x="5085394" y="1104979"/>
        <a:ext cx="413463" cy="413463"/>
      </dsp:txXfrm>
    </dsp:sp>
    <dsp:sp modelId="{328122AC-FA4B-4997-917E-EFDE70363187}">
      <dsp:nvSpPr>
        <dsp:cNvPr id="0" name=""/>
        <dsp:cNvSpPr/>
      </dsp:nvSpPr>
      <dsp:spPr>
        <a:xfrm>
          <a:off x="4596025" y="2773452"/>
          <a:ext cx="1392203" cy="7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E1C97D-EE81-4C7B-9FDF-E51CB851391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A0FD1F28-2DAB-4EF5-B6A3-6B9A5A02612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7E5776-FB40-4742-968A-6332F4A2EE00}" type="datetimeFigureOut">
              <a:rPr lang="en-GB" smtClean="0"/>
              <a:t>21/07/2024</a:t>
            </a:fld>
            <a:endParaRPr lang="en-GB"/>
          </a:p>
        </p:txBody>
      </p:sp>
      <p:sp>
        <p:nvSpPr>
          <p:cNvPr id="4" name="Footer Placeholder 3">
            <a:extLst>
              <a:ext uri="{FF2B5EF4-FFF2-40B4-BE49-F238E27FC236}">
                <a16:creationId xmlns:a16="http://schemas.microsoft.com/office/drawing/2014/main" id="{1E08DF98-82A1-435D-B6F6-EF60779D6E9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6BC6BA2-D87A-4541-BA19-2F767E5EC9C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85572C-A01C-4567-8CEB-EC682BAADE77}" type="slidenum">
              <a:rPr lang="en-GB" smtClean="0"/>
              <a:t>‹#›</a:t>
            </a:fld>
            <a:endParaRPr lang="en-GB"/>
          </a:p>
        </p:txBody>
      </p:sp>
    </p:spTree>
    <p:extLst>
      <p:ext uri="{BB962C8B-B14F-4D97-AF65-F5344CB8AC3E}">
        <p14:creationId xmlns:p14="http://schemas.microsoft.com/office/powerpoint/2010/main" val="3537755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39503B-2ED7-400E-BFAD-BE2E007317ED}" type="datetimeFigureOut">
              <a:rPr lang="en-GB" smtClean="0"/>
              <a:t>21/07/2024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6C1329-C63B-4808-8D74-31FAD9BF468A}" type="slidenum">
              <a:rPr lang="en-GB" smtClean="0"/>
              <a:t>‹#›</a:t>
            </a:fld>
            <a:endParaRPr lang="en-GB"/>
          </a:p>
        </p:txBody>
      </p:sp>
    </p:spTree>
    <p:extLst>
      <p:ext uri="{BB962C8B-B14F-4D97-AF65-F5344CB8AC3E}">
        <p14:creationId xmlns:p14="http://schemas.microsoft.com/office/powerpoint/2010/main" val="77227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jpeg"/><Relationship Id="rId2" Type="http://schemas.openxmlformats.org/officeDocument/2006/relationships/hyperlink" Target="http://www.ukpact.co.uk/" TargetMode="External"/><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jpeg"/><Relationship Id="rId2" Type="http://schemas.openxmlformats.org/officeDocument/2006/relationships/hyperlink" Target="http://www.ukpact.co.uk/" TargetMode="External"/><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9.svg"/><Relationship Id="rId2" Type="http://schemas.openxmlformats.org/officeDocument/2006/relationships/hyperlink" Target="http://www.ukpact.co.uk/" TargetMode="External"/><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5.jpeg"/><Relationship Id="rId4" Type="http://schemas.openxmlformats.org/officeDocument/2006/relationships/image" Target="../media/image7.sv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country specific)">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765778" y="6128049"/>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15" name="Text Placeholder 23">
            <a:extLst>
              <a:ext uri="{FF2B5EF4-FFF2-40B4-BE49-F238E27FC236}">
                <a16:creationId xmlns:a16="http://schemas.microsoft.com/office/drawing/2014/main" id="{C2078F40-40E9-4F77-8EEF-971127BAEAB6}"/>
              </a:ext>
            </a:extLst>
          </p:cNvPr>
          <p:cNvSpPr>
            <a:spLocks noGrp="1"/>
          </p:cNvSpPr>
          <p:nvPr>
            <p:ph type="body" sz="quarter" idx="13" hasCustomPrompt="1"/>
          </p:nvPr>
        </p:nvSpPr>
        <p:spPr>
          <a:xfrm>
            <a:off x="750952" y="2784540"/>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3" name="Text Placeholder 16">
            <a:extLst>
              <a:ext uri="{FF2B5EF4-FFF2-40B4-BE49-F238E27FC236}">
                <a16:creationId xmlns:a16="http://schemas.microsoft.com/office/drawing/2014/main" id="{51DAE819-59DD-4A36-A745-BF72341CC011}"/>
              </a:ext>
            </a:extLst>
          </p:cNvPr>
          <p:cNvSpPr>
            <a:spLocks noGrp="1"/>
          </p:cNvSpPr>
          <p:nvPr>
            <p:ph type="body" sz="quarter" idx="12" hasCustomPrompt="1"/>
          </p:nvPr>
        </p:nvSpPr>
        <p:spPr>
          <a:xfrm>
            <a:off x="750952" y="4282867"/>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4" name="Straight Connector 23">
            <a:extLst>
              <a:ext uri="{FF2B5EF4-FFF2-40B4-BE49-F238E27FC236}">
                <a16:creationId xmlns:a16="http://schemas.microsoft.com/office/drawing/2014/main" id="{CB86CDCB-7B4C-4775-8209-9E88C567511F}"/>
              </a:ext>
            </a:extLst>
          </p:cNvPr>
          <p:cNvCxnSpPr>
            <a:cxnSpLocks/>
          </p:cNvCxnSpPr>
          <p:nvPr userDrawn="1"/>
        </p:nvCxnSpPr>
        <p:spPr>
          <a:xfrm>
            <a:off x="760187" y="4053485"/>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Freeform: Shape 2">
            <a:extLst>
              <a:ext uri="{FF2B5EF4-FFF2-40B4-BE49-F238E27FC236}">
                <a16:creationId xmlns:a16="http://schemas.microsoft.com/office/drawing/2014/main" id="{8C010064-F1D3-4D6F-8CFA-B4493515B359}"/>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pic>
        <p:nvPicPr>
          <p:cNvPr id="5" name="Picture 4" descr="Logo, company name&#10;&#10;Description automatically generated">
            <a:extLst>
              <a:ext uri="{FF2B5EF4-FFF2-40B4-BE49-F238E27FC236}">
                <a16:creationId xmlns:a16="http://schemas.microsoft.com/office/drawing/2014/main" id="{B3721D31-BF7C-5746-BC2A-D7D769CD7F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884" y="397283"/>
            <a:ext cx="2223006" cy="2223006"/>
          </a:xfrm>
          <a:prstGeom prst="rect">
            <a:avLst/>
          </a:prstGeom>
        </p:spPr>
      </p:pic>
      <p:sp>
        <p:nvSpPr>
          <p:cNvPr id="10" name="Picture Placeholder 2">
            <a:extLst>
              <a:ext uri="{FF2B5EF4-FFF2-40B4-BE49-F238E27FC236}">
                <a16:creationId xmlns:a16="http://schemas.microsoft.com/office/drawing/2014/main" id="{F2867208-6CB9-6245-8413-09585DB945AA}"/>
              </a:ext>
            </a:extLst>
          </p:cNvPr>
          <p:cNvSpPr>
            <a:spLocks noGrp="1"/>
          </p:cNvSpPr>
          <p:nvPr>
            <p:ph type="pic" sz="quarter" idx="14" hasCustomPrompt="1"/>
          </p:nvPr>
        </p:nvSpPr>
        <p:spPr>
          <a:xfrm>
            <a:off x="4443932" y="844843"/>
            <a:ext cx="1915568" cy="1404103"/>
          </a:xfrm>
          <a:prstGeom prst="rect">
            <a:avLst/>
          </a:prstGeom>
        </p:spPr>
        <p:txBody>
          <a:bodyPr/>
          <a:lstStyle>
            <a:lvl1pPr marL="0" indent="0">
              <a:buNone/>
              <a:defRPr sz="1600"/>
            </a:lvl1pPr>
          </a:lstStyle>
          <a:p>
            <a:r>
              <a:rPr lang="en-GB"/>
              <a:t>Co-branding logo (if any)</a:t>
            </a:r>
          </a:p>
        </p:txBody>
      </p:sp>
    </p:spTree>
    <p:extLst>
      <p:ext uri="{BB962C8B-B14F-4D97-AF65-F5344CB8AC3E}">
        <p14:creationId xmlns:p14="http://schemas.microsoft.com/office/powerpoint/2010/main" val="1566258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with image">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D26499A4-4043-47DB-AB2C-D1EA200BC2BB}"/>
              </a:ext>
            </a:extLst>
          </p:cNvPr>
          <p:cNvSpPr>
            <a:spLocks noGrp="1"/>
          </p:cNvSpPr>
          <p:nvPr>
            <p:ph type="pic" sz="quarter" idx="10"/>
          </p:nvPr>
        </p:nvSpPr>
        <p:spPr>
          <a:xfrm>
            <a:off x="6096000" y="0"/>
            <a:ext cx="6096000" cy="6858000"/>
          </a:xfrm>
          <a:custGeom>
            <a:avLst/>
            <a:gdLst>
              <a:gd name="connsiteX0" fmla="*/ 1006469 w 6096000"/>
              <a:gd name="connsiteY0" fmla="*/ 4171409 h 6858000"/>
              <a:gd name="connsiteX1" fmla="*/ 2001498 w 6096000"/>
              <a:gd name="connsiteY1" fmla="*/ 6858000 h 6858000"/>
              <a:gd name="connsiteX2" fmla="*/ 11438 w 6096000"/>
              <a:gd name="connsiteY2" fmla="*/ 6858000 h 6858000"/>
              <a:gd name="connsiteX3" fmla="*/ 0 w 6096000"/>
              <a:gd name="connsiteY3" fmla="*/ 0 h 6858000"/>
              <a:gd name="connsiteX4" fmla="*/ 6096000 w 6096000"/>
              <a:gd name="connsiteY4" fmla="*/ 0 h 6858000"/>
              <a:gd name="connsiteX5" fmla="*/ 6096000 w 6096000"/>
              <a:gd name="connsiteY5" fmla="*/ 3 h 6858000"/>
              <a:gd name="connsiteX6" fmla="*/ 4876799 w 6096000"/>
              <a:gd name="connsiteY6" fmla="*/ 3 h 6858000"/>
              <a:gd name="connsiteX7" fmla="*/ 6096000 w 6096000"/>
              <a:gd name="connsiteY7" fmla="*/ 3917814 h 6858000"/>
              <a:gd name="connsiteX8" fmla="*/ 6096000 w 6096000"/>
              <a:gd name="connsiteY8" fmla="*/ 6858000 h 6858000"/>
              <a:gd name="connsiteX9" fmla="*/ 2499967 w 6096000"/>
              <a:gd name="connsiteY9" fmla="*/ 6858000 h 6858000"/>
              <a:gd name="connsiteX10" fmla="*/ 0 w 6096000"/>
              <a:gd name="connsiteY10" fmla="*/ 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96000" h="6858000">
                <a:moveTo>
                  <a:pt x="1006469" y="4171409"/>
                </a:moveTo>
                <a:lnTo>
                  <a:pt x="2001498" y="6858000"/>
                </a:lnTo>
                <a:lnTo>
                  <a:pt x="11438" y="6858000"/>
                </a:lnTo>
                <a:close/>
                <a:moveTo>
                  <a:pt x="0" y="0"/>
                </a:moveTo>
                <a:lnTo>
                  <a:pt x="6096000" y="0"/>
                </a:lnTo>
                <a:lnTo>
                  <a:pt x="6096000" y="3"/>
                </a:lnTo>
                <a:lnTo>
                  <a:pt x="4876799" y="3"/>
                </a:lnTo>
                <a:lnTo>
                  <a:pt x="6096000" y="3917814"/>
                </a:lnTo>
                <a:lnTo>
                  <a:pt x="6096000" y="6858000"/>
                </a:lnTo>
                <a:lnTo>
                  <a:pt x="2499967" y="6858000"/>
                </a:lnTo>
                <a:lnTo>
                  <a:pt x="0" y="3"/>
                </a:lnTo>
                <a:close/>
              </a:path>
            </a:pathLst>
          </a:custGeom>
          <a:noFill/>
        </p:spPr>
        <p:txBody>
          <a:bodyPr wrap="square">
            <a:noAutofit/>
          </a:bodyPr>
          <a:lstStyle/>
          <a:p>
            <a:endParaRPr lang="en-GB"/>
          </a:p>
        </p:txBody>
      </p:sp>
      <p:sp>
        <p:nvSpPr>
          <p:cNvPr id="17" name="Text Placeholder 7">
            <a:extLst>
              <a:ext uri="{FF2B5EF4-FFF2-40B4-BE49-F238E27FC236}">
                <a16:creationId xmlns:a16="http://schemas.microsoft.com/office/drawing/2014/main" id="{4AB99030-BB93-4FF2-A869-BA3B71EF7830}"/>
              </a:ext>
            </a:extLst>
          </p:cNvPr>
          <p:cNvSpPr>
            <a:spLocks noGrp="1"/>
          </p:cNvSpPr>
          <p:nvPr>
            <p:ph type="body" sz="quarter" idx="12" hasCustomPrompt="1"/>
          </p:nvPr>
        </p:nvSpPr>
        <p:spPr>
          <a:xfrm>
            <a:off x="944666" y="1972733"/>
            <a:ext cx="4996800" cy="2102874"/>
          </a:xfrm>
          <a:prstGeom prst="rect">
            <a:avLst/>
          </a:prstGeom>
        </p:spPr>
        <p:txBody>
          <a:bodyPr lIns="0" tIns="0" rIns="0" bIns="0" anchor="b"/>
          <a:lstStyle>
            <a:lvl1pPr marL="0" indent="0">
              <a:buNone/>
              <a:defRPr sz="4400">
                <a:solidFill>
                  <a:schemeClr val="accent1"/>
                </a:solidFill>
                <a:latin typeface="+mj-lt"/>
              </a:defRPr>
            </a:lvl1pPr>
          </a:lstStyle>
          <a:p>
            <a:pPr lvl="0"/>
            <a:br>
              <a:rPr lang="en-GB"/>
            </a:br>
            <a:r>
              <a:rPr lang="en-GB"/>
              <a:t>Section</a:t>
            </a:r>
            <a:br>
              <a:rPr lang="en-GB"/>
            </a:br>
            <a:r>
              <a:rPr lang="en-GB"/>
              <a:t>title</a:t>
            </a:r>
          </a:p>
        </p:txBody>
      </p:sp>
      <p:cxnSp>
        <p:nvCxnSpPr>
          <p:cNvPr id="5" name="Straight Connector 4">
            <a:extLst>
              <a:ext uri="{FF2B5EF4-FFF2-40B4-BE49-F238E27FC236}">
                <a16:creationId xmlns:a16="http://schemas.microsoft.com/office/drawing/2014/main" id="{25270AE7-CF0E-4E66-ADB1-3B543F3DC697}"/>
              </a:ext>
            </a:extLst>
          </p:cNvPr>
          <p:cNvCxnSpPr>
            <a:cxnSpLocks/>
          </p:cNvCxnSpPr>
          <p:nvPr userDrawn="1"/>
        </p:nvCxnSpPr>
        <p:spPr>
          <a:xfrm>
            <a:off x="972374" y="4234105"/>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6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Text">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E051C491-8ECC-4BA7-9BEC-F388A5078B19}"/>
              </a:ext>
            </a:extLst>
          </p:cNvPr>
          <p:cNvSpPr>
            <a:spLocks noGrp="1"/>
          </p:cNvSpPr>
          <p:nvPr>
            <p:ph type="body" sz="quarter" idx="11" hasCustomPrompt="1"/>
          </p:nvPr>
        </p:nvSpPr>
        <p:spPr>
          <a:xfrm>
            <a:off x="515937" y="549275"/>
            <a:ext cx="11160125"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cxnSp>
        <p:nvCxnSpPr>
          <p:cNvPr id="5" name="Straight Connector 4">
            <a:extLst>
              <a:ext uri="{FF2B5EF4-FFF2-40B4-BE49-F238E27FC236}">
                <a16:creationId xmlns:a16="http://schemas.microsoft.com/office/drawing/2014/main" id="{04BA5998-6F94-43C5-A099-908965AEE99C}"/>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9" name="Content Placeholder 11">
            <a:extLst>
              <a:ext uri="{FF2B5EF4-FFF2-40B4-BE49-F238E27FC236}">
                <a16:creationId xmlns:a16="http://schemas.microsoft.com/office/drawing/2014/main" id="{7F312CC6-D897-4E9E-BF48-6AD769422AC3}"/>
              </a:ext>
            </a:extLst>
          </p:cNvPr>
          <p:cNvSpPr>
            <a:spLocks noGrp="1"/>
          </p:cNvSpPr>
          <p:nvPr>
            <p:ph sz="quarter" idx="13" hasCustomPrompt="1"/>
          </p:nvPr>
        </p:nvSpPr>
        <p:spPr>
          <a:xfrm>
            <a:off x="515938" y="1671780"/>
            <a:ext cx="11160125" cy="4646181"/>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sp>
        <p:nvSpPr>
          <p:cNvPr id="2" name="TextBox 1">
            <a:extLst>
              <a:ext uri="{FF2B5EF4-FFF2-40B4-BE49-F238E27FC236}">
                <a16:creationId xmlns:a16="http://schemas.microsoft.com/office/drawing/2014/main" id="{F8029646-86D6-4BC1-98FB-EF812D2CE0C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2330710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Subtitle + Text">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669500"/>
            <a:ext cx="11160125"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1420264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 Text + Shap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E051C491-8ECC-4BA7-9BEC-F388A5078B19}"/>
              </a:ext>
            </a:extLst>
          </p:cNvPr>
          <p:cNvSpPr>
            <a:spLocks noGrp="1"/>
          </p:cNvSpPr>
          <p:nvPr>
            <p:ph type="body" sz="quarter" idx="11" hasCustomPrompt="1"/>
          </p:nvPr>
        </p:nvSpPr>
        <p:spPr>
          <a:xfrm>
            <a:off x="527549" y="549274"/>
            <a:ext cx="7519699"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cxnSp>
        <p:nvCxnSpPr>
          <p:cNvPr id="5" name="Straight Connector 4">
            <a:extLst>
              <a:ext uri="{FF2B5EF4-FFF2-40B4-BE49-F238E27FC236}">
                <a16:creationId xmlns:a16="http://schemas.microsoft.com/office/drawing/2014/main" id="{04BA5998-6F94-43C5-A099-908965AEE99C}"/>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9" name="Content Placeholder 11">
            <a:extLst>
              <a:ext uri="{FF2B5EF4-FFF2-40B4-BE49-F238E27FC236}">
                <a16:creationId xmlns:a16="http://schemas.microsoft.com/office/drawing/2014/main" id="{7F312CC6-D897-4E9E-BF48-6AD769422AC3}"/>
              </a:ext>
            </a:extLst>
          </p:cNvPr>
          <p:cNvSpPr>
            <a:spLocks noGrp="1"/>
          </p:cNvSpPr>
          <p:nvPr>
            <p:ph sz="quarter" idx="13" hasCustomPrompt="1"/>
          </p:nvPr>
        </p:nvSpPr>
        <p:spPr>
          <a:xfrm>
            <a:off x="515939" y="1671292"/>
            <a:ext cx="7519698"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sp>
        <p:nvSpPr>
          <p:cNvPr id="2" name="TextBox 1">
            <a:extLst>
              <a:ext uri="{FF2B5EF4-FFF2-40B4-BE49-F238E27FC236}">
                <a16:creationId xmlns:a16="http://schemas.microsoft.com/office/drawing/2014/main" id="{F8029646-86D6-4BC1-98FB-EF812D2CE0C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4" name="Freeform: Shape 3">
            <a:extLst>
              <a:ext uri="{FF2B5EF4-FFF2-40B4-BE49-F238E27FC236}">
                <a16:creationId xmlns:a16="http://schemas.microsoft.com/office/drawing/2014/main" id="{637CC9ED-1E88-4782-ACB9-C11EA2FF1DBD}"/>
              </a:ext>
            </a:extLst>
          </p:cNvPr>
          <p:cNvSpPr/>
          <p:nvPr userDrawn="1"/>
        </p:nvSpPr>
        <p:spPr>
          <a:xfrm>
            <a:off x="8274708" y="0"/>
            <a:ext cx="3917292"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3275443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 Subtitle + Text + Shap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8" y="549276"/>
            <a:ext cx="7538170"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671292"/>
            <a:ext cx="7538170"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9" y="926465"/>
            <a:ext cx="7538170" cy="338138"/>
          </a:xfrm>
          <a:prstGeom prst="rect">
            <a:avLst/>
          </a:prstGeom>
        </p:spPr>
        <p:txBody>
          <a:bodyPr lIns="0" tIns="0" rIns="0" bIns="0" anchor="b"/>
          <a:lstStyle>
            <a:lvl1pPr marL="0" indent="0">
              <a:buNone/>
              <a:defRPr sz="1800" b="1"/>
            </a:lvl1pPr>
          </a:lstStyle>
          <a:p>
            <a:pPr lvl="0"/>
            <a:r>
              <a:rPr lang="en-GB"/>
              <a:t>Subtitle</a:t>
            </a:r>
          </a:p>
        </p:txBody>
      </p: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2" name="Freeform: Shape 1">
            <a:extLst>
              <a:ext uri="{FF2B5EF4-FFF2-40B4-BE49-F238E27FC236}">
                <a16:creationId xmlns:a16="http://schemas.microsoft.com/office/drawing/2014/main" id="{3CE398DC-B101-429E-89E6-533CFD29966C}"/>
              </a:ext>
            </a:extLst>
          </p:cNvPr>
          <p:cNvSpPr/>
          <p:nvPr userDrawn="1"/>
        </p:nvSpPr>
        <p:spPr>
          <a:xfrm>
            <a:off x="8274708" y="0"/>
            <a:ext cx="3917292"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37973056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Text (Half/Half)">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C1C6F2-EB77-4564-AF82-9F07F79FAAB9}"/>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710271"/>
            <a:ext cx="5432280"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2" name="Content Placeholder 11">
            <a:extLst>
              <a:ext uri="{FF2B5EF4-FFF2-40B4-BE49-F238E27FC236}">
                <a16:creationId xmlns:a16="http://schemas.microsoft.com/office/drawing/2014/main" id="{DB2CD757-A2DB-4D22-8EC4-51AF5937A2E2}"/>
              </a:ext>
            </a:extLst>
          </p:cNvPr>
          <p:cNvSpPr>
            <a:spLocks noGrp="1"/>
          </p:cNvSpPr>
          <p:nvPr>
            <p:ph sz="quarter" idx="15" hasCustomPrompt="1"/>
          </p:nvPr>
        </p:nvSpPr>
        <p:spPr>
          <a:xfrm>
            <a:off x="6243784" y="1710271"/>
            <a:ext cx="5432280" cy="3428995"/>
          </a:xfrm>
          <a:prstGeom prst="rect">
            <a:avLst/>
          </a:prstGeom>
        </p:spPr>
        <p:txBody>
          <a:bodyPr lIns="0" tIns="0" rIns="0" bIns="0" numCol="1" spcCol="540000"/>
          <a:lstStyle>
            <a:lvl1pPr marL="0" indent="0">
              <a:buNone/>
              <a:defRPr sz="1800" b="0" i="0">
                <a:solidFill>
                  <a:schemeClr val="bg1"/>
                </a:solidFill>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9" name="Text Placeholder 14">
            <a:extLst>
              <a:ext uri="{FF2B5EF4-FFF2-40B4-BE49-F238E27FC236}">
                <a16:creationId xmlns:a16="http://schemas.microsoft.com/office/drawing/2014/main" id="{BEDD09D1-7DF8-4E44-B70F-CB73900EB968}"/>
              </a:ext>
            </a:extLst>
          </p:cNvPr>
          <p:cNvSpPr>
            <a:spLocks noGrp="1"/>
          </p:cNvSpPr>
          <p:nvPr>
            <p:ph type="body" sz="quarter" idx="11" hasCustomPrompt="1"/>
          </p:nvPr>
        </p:nvSpPr>
        <p:spPr>
          <a:xfrm>
            <a:off x="527549" y="549274"/>
            <a:ext cx="5568451"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spTree>
    <p:extLst>
      <p:ext uri="{BB962C8B-B14F-4D97-AF65-F5344CB8AC3E}">
        <p14:creationId xmlns:p14="http://schemas.microsoft.com/office/powerpoint/2010/main" val="10123142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 Subtitle + Text (Half/Half)">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C1C6F2-EB77-4564-AF82-9F07F79FAAB9}"/>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8" y="549276"/>
            <a:ext cx="5506172"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710271"/>
            <a:ext cx="5432280"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9" y="926465"/>
            <a:ext cx="5506172" cy="338138"/>
          </a:xfrm>
          <a:prstGeom prst="rect">
            <a:avLst/>
          </a:prstGeom>
        </p:spPr>
        <p:txBody>
          <a:bodyPr lIns="0" tIns="0" rIns="0" bIns="0" anchor="b"/>
          <a:lstStyle>
            <a:lvl1pPr marL="0" indent="0">
              <a:buNone/>
              <a:defRPr sz="1800" b="1"/>
            </a:lvl1pPr>
          </a:lstStyle>
          <a:p>
            <a:pPr lvl="0"/>
            <a:r>
              <a:rPr lang="en-GB"/>
              <a:t>Subtitle</a:t>
            </a:r>
          </a:p>
        </p:txBody>
      </p: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2" name="Content Placeholder 11">
            <a:extLst>
              <a:ext uri="{FF2B5EF4-FFF2-40B4-BE49-F238E27FC236}">
                <a16:creationId xmlns:a16="http://schemas.microsoft.com/office/drawing/2014/main" id="{DB2CD757-A2DB-4D22-8EC4-51AF5937A2E2}"/>
              </a:ext>
            </a:extLst>
          </p:cNvPr>
          <p:cNvSpPr>
            <a:spLocks noGrp="1"/>
          </p:cNvSpPr>
          <p:nvPr>
            <p:ph sz="quarter" idx="15" hasCustomPrompt="1"/>
          </p:nvPr>
        </p:nvSpPr>
        <p:spPr>
          <a:xfrm>
            <a:off x="6243784" y="1710271"/>
            <a:ext cx="5432280" cy="3428995"/>
          </a:xfrm>
          <a:prstGeom prst="rect">
            <a:avLst/>
          </a:prstGeom>
        </p:spPr>
        <p:txBody>
          <a:bodyPr lIns="0" tIns="0" rIns="0" bIns="0" numCol="1" spcCol="540000"/>
          <a:lstStyle>
            <a:lvl1pPr marL="0" indent="0">
              <a:buNone/>
              <a:defRPr sz="1800" b="0" i="0">
                <a:solidFill>
                  <a:schemeClr val="bg1"/>
                </a:solidFill>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Tree>
    <p:extLst>
      <p:ext uri="{BB962C8B-B14F-4D97-AF65-F5344CB8AC3E}">
        <p14:creationId xmlns:p14="http://schemas.microsoft.com/office/powerpoint/2010/main" val="1809618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 Subtitle + Text + Imag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7036407" cy="351867"/>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671292"/>
            <a:ext cx="7036329"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3" name="Picture Placeholder 15">
            <a:extLst>
              <a:ext uri="{FF2B5EF4-FFF2-40B4-BE49-F238E27FC236}">
                <a16:creationId xmlns:a16="http://schemas.microsoft.com/office/drawing/2014/main" id="{C4558F93-99D3-4E7E-A973-F0DEA4D9AB46}"/>
              </a:ext>
            </a:extLst>
          </p:cNvPr>
          <p:cNvSpPr>
            <a:spLocks noGrp="1"/>
          </p:cNvSpPr>
          <p:nvPr>
            <p:ph type="pic" sz="quarter" idx="10" hasCustomPrompt="1"/>
          </p:nvPr>
        </p:nvSpPr>
        <p:spPr>
          <a:xfrm>
            <a:off x="8043332" y="0"/>
            <a:ext cx="4148667" cy="6858000"/>
          </a:xfrm>
          <a:custGeom>
            <a:avLst/>
            <a:gdLst>
              <a:gd name="connsiteX0" fmla="*/ 1006469 w 6096000"/>
              <a:gd name="connsiteY0" fmla="*/ 4171409 h 6858000"/>
              <a:gd name="connsiteX1" fmla="*/ 2001498 w 6096000"/>
              <a:gd name="connsiteY1" fmla="*/ 6858000 h 6858000"/>
              <a:gd name="connsiteX2" fmla="*/ 11438 w 6096000"/>
              <a:gd name="connsiteY2" fmla="*/ 6858000 h 6858000"/>
              <a:gd name="connsiteX3" fmla="*/ 0 w 6096000"/>
              <a:gd name="connsiteY3" fmla="*/ 0 h 6858000"/>
              <a:gd name="connsiteX4" fmla="*/ 6096000 w 6096000"/>
              <a:gd name="connsiteY4" fmla="*/ 0 h 6858000"/>
              <a:gd name="connsiteX5" fmla="*/ 6096000 w 6096000"/>
              <a:gd name="connsiteY5" fmla="*/ 3 h 6858000"/>
              <a:gd name="connsiteX6" fmla="*/ 4876799 w 6096000"/>
              <a:gd name="connsiteY6" fmla="*/ 3 h 6858000"/>
              <a:gd name="connsiteX7" fmla="*/ 6096000 w 6096000"/>
              <a:gd name="connsiteY7" fmla="*/ 3917814 h 6858000"/>
              <a:gd name="connsiteX8" fmla="*/ 6096000 w 6096000"/>
              <a:gd name="connsiteY8" fmla="*/ 6858000 h 6858000"/>
              <a:gd name="connsiteX9" fmla="*/ 2499967 w 6096000"/>
              <a:gd name="connsiteY9" fmla="*/ 6858000 h 6858000"/>
              <a:gd name="connsiteX10" fmla="*/ 0 w 6096000"/>
              <a:gd name="connsiteY10" fmla="*/ 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96000" h="6858000">
                <a:moveTo>
                  <a:pt x="1006469" y="4171409"/>
                </a:moveTo>
                <a:lnTo>
                  <a:pt x="2001498" y="6858000"/>
                </a:lnTo>
                <a:lnTo>
                  <a:pt x="11438" y="6858000"/>
                </a:lnTo>
                <a:close/>
                <a:moveTo>
                  <a:pt x="0" y="0"/>
                </a:moveTo>
                <a:lnTo>
                  <a:pt x="6096000" y="0"/>
                </a:lnTo>
                <a:lnTo>
                  <a:pt x="6096000" y="3"/>
                </a:lnTo>
                <a:lnTo>
                  <a:pt x="4876799" y="3"/>
                </a:lnTo>
                <a:lnTo>
                  <a:pt x="6096000" y="3917814"/>
                </a:lnTo>
                <a:lnTo>
                  <a:pt x="6096000" y="6858000"/>
                </a:lnTo>
                <a:lnTo>
                  <a:pt x="2499967" y="6858000"/>
                </a:lnTo>
                <a:lnTo>
                  <a:pt x="0" y="3"/>
                </a:lnTo>
                <a:close/>
              </a:path>
            </a:pathLst>
          </a:custGeom>
          <a:noFill/>
        </p:spPr>
        <p:txBody>
          <a:bodyPr wrap="square" anchor="ctr">
            <a:noAutofit/>
          </a:bodyPr>
          <a:lstStyle>
            <a:lvl1pPr marL="0" indent="0">
              <a:buNone/>
              <a:defRPr/>
            </a:lvl1pPr>
          </a:lstStyle>
          <a:p>
            <a:r>
              <a:rPr lang="en-GB"/>
              <a:t>Click to add image</a:t>
            </a:r>
          </a:p>
        </p:txBody>
      </p:sp>
      <p:sp>
        <p:nvSpPr>
          <p:cNvPr id="14" name="Text Placeholder 9">
            <a:extLst>
              <a:ext uri="{FF2B5EF4-FFF2-40B4-BE49-F238E27FC236}">
                <a16:creationId xmlns:a16="http://schemas.microsoft.com/office/drawing/2014/main" id="{68D31D99-80C9-41FB-82D5-1CE21B1E41A4}"/>
              </a:ext>
            </a:extLst>
          </p:cNvPr>
          <p:cNvSpPr>
            <a:spLocks noGrp="1"/>
          </p:cNvSpPr>
          <p:nvPr>
            <p:ph type="body" sz="quarter" idx="14" hasCustomPrompt="1"/>
          </p:nvPr>
        </p:nvSpPr>
        <p:spPr>
          <a:xfrm>
            <a:off x="515938" y="926465"/>
            <a:ext cx="7038000"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672518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 Subtitle + 2 Column">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710271"/>
            <a:ext cx="5580061"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2" name="Rectangle 1">
            <a:extLst>
              <a:ext uri="{FF2B5EF4-FFF2-40B4-BE49-F238E27FC236}">
                <a16:creationId xmlns:a16="http://schemas.microsoft.com/office/drawing/2014/main" id="{5C645F69-D767-4CC6-9DAD-745D1204B141}"/>
              </a:ext>
            </a:extLst>
          </p:cNvPr>
          <p:cNvSpPr/>
          <p:nvPr userDrawn="1"/>
        </p:nvSpPr>
        <p:spPr>
          <a:xfrm>
            <a:off x="6155267" y="1588166"/>
            <a:ext cx="5520796" cy="3678101"/>
          </a:xfrm>
          <a:prstGeom prst="rect">
            <a:avLst/>
          </a:prstGeom>
          <a:solidFill>
            <a:srgbClr val="F4F4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 Placeholder 13">
            <a:extLst>
              <a:ext uri="{FF2B5EF4-FFF2-40B4-BE49-F238E27FC236}">
                <a16:creationId xmlns:a16="http://schemas.microsoft.com/office/drawing/2014/main" id="{72289A93-D101-4FAE-B94B-D761FD7D9AE3}"/>
              </a:ext>
            </a:extLst>
          </p:cNvPr>
          <p:cNvSpPr>
            <a:spLocks noGrp="1"/>
          </p:cNvSpPr>
          <p:nvPr>
            <p:ph type="body" sz="quarter" idx="15"/>
          </p:nvPr>
        </p:nvSpPr>
        <p:spPr>
          <a:xfrm>
            <a:off x="6223000" y="1709738"/>
            <a:ext cx="5376863" cy="3472053"/>
          </a:xfrm>
          <a:prstGeom prst="rect">
            <a:avLst/>
          </a:prstGeom>
        </p:spPr>
        <p:txBody>
          <a:bodyPr/>
          <a:lstStyle>
            <a:lvl1pPr marL="0" indent="0">
              <a:buNone/>
              <a:defRPr sz="1800"/>
            </a:lvl1pPr>
          </a:lstStyle>
          <a:p>
            <a:pPr lvl="0"/>
            <a:endParaRPr lang="en-GB"/>
          </a:p>
        </p:txBody>
      </p:sp>
      <p:sp>
        <p:nvSpPr>
          <p:cNvPr id="16" name="Text Placeholder 15">
            <a:extLst>
              <a:ext uri="{FF2B5EF4-FFF2-40B4-BE49-F238E27FC236}">
                <a16:creationId xmlns:a16="http://schemas.microsoft.com/office/drawing/2014/main" id="{DF4F2D81-8C58-423B-A289-9C330D8AF484}"/>
              </a:ext>
            </a:extLst>
          </p:cNvPr>
          <p:cNvSpPr>
            <a:spLocks noGrp="1"/>
          </p:cNvSpPr>
          <p:nvPr>
            <p:ph type="body" sz="quarter" idx="16"/>
          </p:nvPr>
        </p:nvSpPr>
        <p:spPr>
          <a:xfrm>
            <a:off x="515938" y="5359400"/>
            <a:ext cx="11160125" cy="679450"/>
          </a:xfrm>
          <a:prstGeom prst="rect">
            <a:avLst/>
          </a:prstGeom>
          <a:solidFill>
            <a:schemeClr val="accent1"/>
          </a:solidFill>
          <a:effectLst>
            <a:outerShdw blurRad="50800" dist="38100" dir="2700000" algn="tl" rotWithShape="0">
              <a:prstClr val="black">
                <a:alpha val="40000"/>
              </a:prstClr>
            </a:outerShdw>
          </a:effectLst>
        </p:spPr>
        <p:txBody>
          <a:bodyPr anchor="ctr"/>
          <a:lstStyle>
            <a:lvl1pPr marL="0" indent="0" algn="ctr">
              <a:buNone/>
              <a:defRPr sz="1800" b="1">
                <a:solidFill>
                  <a:schemeClr val="bg1"/>
                </a:solidFill>
              </a:defRPr>
            </a:lvl1pPr>
          </a:lstStyle>
          <a:p>
            <a:pPr lvl="0"/>
            <a:endParaRPr lang="en-GB"/>
          </a:p>
        </p:txBody>
      </p: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24062244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Subtitle + 3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BD21959-35F9-4EFB-A177-51FD899E7A7C}"/>
              </a:ext>
            </a:extLst>
          </p:cNvPr>
          <p:cNvSpPr/>
          <p:nvPr userDrawn="1"/>
        </p:nvSpPr>
        <p:spPr>
          <a:xfrm>
            <a:off x="4206394" y="1589949"/>
            <a:ext cx="3792297" cy="4173542"/>
          </a:xfrm>
          <a:prstGeom prst="rect">
            <a:avLst/>
          </a:prstGeom>
          <a:solidFill>
            <a:srgbClr val="F4F4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 Placeholder 14">
            <a:extLst>
              <a:ext uri="{FF2B5EF4-FFF2-40B4-BE49-F238E27FC236}">
                <a16:creationId xmlns:a16="http://schemas.microsoft.com/office/drawing/2014/main" id="{259B53E4-B28A-4F5F-A7B2-B9C4BE21C3CA}"/>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4" name="Straight Connector 3">
            <a:extLst>
              <a:ext uri="{FF2B5EF4-FFF2-40B4-BE49-F238E27FC236}">
                <a16:creationId xmlns:a16="http://schemas.microsoft.com/office/drawing/2014/main" id="{921B1DFF-8E93-41C4-BD52-146CEEE151A6}"/>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5" name="Text Placeholder 9">
            <a:extLst>
              <a:ext uri="{FF2B5EF4-FFF2-40B4-BE49-F238E27FC236}">
                <a16:creationId xmlns:a16="http://schemas.microsoft.com/office/drawing/2014/main" id="{8A21845C-DFC8-4FDB-AAF8-F32C752BAC41}"/>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6" name="Content Placeholder 11">
            <a:extLst>
              <a:ext uri="{FF2B5EF4-FFF2-40B4-BE49-F238E27FC236}">
                <a16:creationId xmlns:a16="http://schemas.microsoft.com/office/drawing/2014/main" id="{1715C3BC-6F96-4FD9-912E-E3CDC46B41D0}"/>
              </a:ext>
            </a:extLst>
          </p:cNvPr>
          <p:cNvSpPr>
            <a:spLocks noGrp="1"/>
          </p:cNvSpPr>
          <p:nvPr>
            <p:ph sz="quarter" idx="13" hasCustomPrompt="1"/>
          </p:nvPr>
        </p:nvSpPr>
        <p:spPr>
          <a:xfrm>
            <a:off x="515938" y="1710271"/>
            <a:ext cx="3600000" cy="404856"/>
          </a:xfrm>
          <a:prstGeom prst="rect">
            <a:avLst/>
          </a:prstGeom>
        </p:spPr>
        <p:txBody>
          <a:bodyPr lIns="0" tIns="0" rIns="0" bIns="0" numCol="1" spcCol="540000"/>
          <a:lstStyle>
            <a:lvl1pPr marL="0" indent="0">
              <a:buNone/>
              <a:defRPr sz="1800" b="0" i="0">
                <a:solidFill>
                  <a:schemeClr val="accent1"/>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8" name="Content Placeholder 11">
            <a:extLst>
              <a:ext uri="{FF2B5EF4-FFF2-40B4-BE49-F238E27FC236}">
                <a16:creationId xmlns:a16="http://schemas.microsoft.com/office/drawing/2014/main" id="{3AA3C1B6-DE6D-4E77-86EC-94AB10977CD2}"/>
              </a:ext>
            </a:extLst>
          </p:cNvPr>
          <p:cNvSpPr>
            <a:spLocks noGrp="1"/>
          </p:cNvSpPr>
          <p:nvPr>
            <p:ph sz="quarter" idx="16" hasCustomPrompt="1"/>
          </p:nvPr>
        </p:nvSpPr>
        <p:spPr>
          <a:xfrm>
            <a:off x="8076062" y="2106663"/>
            <a:ext cx="3600000" cy="3509046"/>
          </a:xfrm>
          <a:prstGeom prst="rect">
            <a:avLst/>
          </a:prstGeom>
        </p:spPr>
        <p:txBody>
          <a:bodyPr lIns="0" tIns="0" rIns="0" bIns="0" numCol="1" spcCol="540000"/>
          <a:lstStyle>
            <a:lvl1pPr>
              <a:defRPr lang="en-GB" sz="1600" b="0" i="0" dirty="0">
                <a:cs typeface="Arial" panose="020B0604020202020204" pitchFamily="34" charset="0"/>
              </a:defRPr>
            </a:lvl1pPr>
          </a:lstStyle>
          <a:p>
            <a:pPr marL="342900" lvl="0" indent="-342900">
              <a:buClr>
                <a:schemeClr val="accent1"/>
              </a:buClr>
              <a:buFont typeface="+mj-lt"/>
              <a:buAutoNum type="arabicPeriod"/>
            </a:pPr>
            <a:r>
              <a:rPr lang="en-GB"/>
              <a:t>Click to add text</a:t>
            </a:r>
          </a:p>
        </p:txBody>
      </p:sp>
      <p:sp>
        <p:nvSpPr>
          <p:cNvPr id="9" name="Content Placeholder 11">
            <a:extLst>
              <a:ext uri="{FF2B5EF4-FFF2-40B4-BE49-F238E27FC236}">
                <a16:creationId xmlns:a16="http://schemas.microsoft.com/office/drawing/2014/main" id="{2C758D47-4C87-4859-A9E3-EDE8696743CA}"/>
              </a:ext>
            </a:extLst>
          </p:cNvPr>
          <p:cNvSpPr>
            <a:spLocks noGrp="1"/>
          </p:cNvSpPr>
          <p:nvPr>
            <p:ph sz="quarter" idx="17" hasCustomPrompt="1"/>
          </p:nvPr>
        </p:nvSpPr>
        <p:spPr>
          <a:xfrm>
            <a:off x="515938" y="2106663"/>
            <a:ext cx="3600000" cy="3509046"/>
          </a:xfrm>
          <a:prstGeom prst="rect">
            <a:avLst/>
          </a:prstGeom>
        </p:spPr>
        <p:txBody>
          <a:bodyPr lIns="0" tIns="0" rIns="0" bIns="0" numCol="1" spcCol="540000"/>
          <a:lstStyle>
            <a:lvl1pPr marL="342900" indent="-342900">
              <a:buClr>
                <a:schemeClr val="accent1"/>
              </a:buClr>
              <a:buFont typeface="+mj-lt"/>
              <a:buAutoNum type="arabicPeriod"/>
              <a:defRPr sz="16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0" name="Content Placeholder 11">
            <a:extLst>
              <a:ext uri="{FF2B5EF4-FFF2-40B4-BE49-F238E27FC236}">
                <a16:creationId xmlns:a16="http://schemas.microsoft.com/office/drawing/2014/main" id="{6CAE19C8-7D3C-4A2E-8693-22EB6831CCD8}"/>
              </a:ext>
            </a:extLst>
          </p:cNvPr>
          <p:cNvSpPr>
            <a:spLocks noGrp="1"/>
          </p:cNvSpPr>
          <p:nvPr>
            <p:ph sz="quarter" idx="18" hasCustomPrompt="1"/>
          </p:nvPr>
        </p:nvSpPr>
        <p:spPr>
          <a:xfrm>
            <a:off x="8076063" y="1710271"/>
            <a:ext cx="3600000" cy="404856"/>
          </a:xfrm>
          <a:prstGeom prst="rect">
            <a:avLst/>
          </a:prstGeom>
        </p:spPr>
        <p:txBody>
          <a:bodyPr lIns="0" tIns="0" rIns="0" bIns="0" numCol="1" spcCol="540000"/>
          <a:lstStyle>
            <a:lvl1pPr marL="0" indent="0">
              <a:buNone/>
              <a:defRPr sz="1800" b="0" i="0">
                <a:solidFill>
                  <a:schemeClr val="accent1"/>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3" name="Content Placeholder 11">
            <a:extLst>
              <a:ext uri="{FF2B5EF4-FFF2-40B4-BE49-F238E27FC236}">
                <a16:creationId xmlns:a16="http://schemas.microsoft.com/office/drawing/2014/main" id="{F9F6E32F-6AD7-4737-9AB5-CD84D388D3BC}"/>
              </a:ext>
            </a:extLst>
          </p:cNvPr>
          <p:cNvSpPr>
            <a:spLocks noGrp="1"/>
          </p:cNvSpPr>
          <p:nvPr>
            <p:ph sz="quarter" idx="19" hasCustomPrompt="1"/>
          </p:nvPr>
        </p:nvSpPr>
        <p:spPr>
          <a:xfrm>
            <a:off x="4296000" y="1710271"/>
            <a:ext cx="3600000" cy="404856"/>
          </a:xfrm>
          <a:prstGeom prst="rect">
            <a:avLst/>
          </a:prstGeom>
        </p:spPr>
        <p:txBody>
          <a:bodyPr lIns="0" tIns="0" rIns="0" bIns="0" numCol="1" spcCol="540000"/>
          <a:lstStyle>
            <a:lvl1pPr marL="0" indent="0">
              <a:buNone/>
              <a:defRPr sz="1800" b="0" i="0">
                <a:solidFill>
                  <a:schemeClr val="accent2"/>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5" name="Text Placeholder 14">
            <a:extLst>
              <a:ext uri="{FF2B5EF4-FFF2-40B4-BE49-F238E27FC236}">
                <a16:creationId xmlns:a16="http://schemas.microsoft.com/office/drawing/2014/main" id="{B3E1493D-4BBB-4C8F-A791-4F914478ED5E}"/>
              </a:ext>
            </a:extLst>
          </p:cNvPr>
          <p:cNvSpPr>
            <a:spLocks noGrp="1"/>
          </p:cNvSpPr>
          <p:nvPr>
            <p:ph type="body" sz="quarter" idx="20" hasCustomPrompt="1"/>
          </p:nvPr>
        </p:nvSpPr>
        <p:spPr>
          <a:xfrm>
            <a:off x="4295775" y="2106663"/>
            <a:ext cx="3600450" cy="3509046"/>
          </a:xfrm>
          <a:prstGeom prst="rect">
            <a:avLst/>
          </a:prstGeom>
        </p:spPr>
        <p:txBody>
          <a:bodyPr/>
          <a:lstStyle>
            <a:lvl1pPr marL="342900" indent="-342900">
              <a:buClr>
                <a:schemeClr val="accent2"/>
              </a:buClr>
              <a:buFont typeface="+mj-lt"/>
              <a:buAutoNum type="arabicPeriod"/>
              <a:defRPr sz="1600"/>
            </a:lvl1pPr>
          </a:lstStyle>
          <a:p>
            <a:pPr lvl="0"/>
            <a:r>
              <a:rPr lang="en-GB"/>
              <a:t>Click to add text</a:t>
            </a:r>
          </a:p>
        </p:txBody>
      </p:sp>
      <p:sp>
        <p:nvSpPr>
          <p:cNvPr id="17" name="TextBox 16">
            <a:extLst>
              <a:ext uri="{FF2B5EF4-FFF2-40B4-BE49-F238E27FC236}">
                <a16:creationId xmlns:a16="http://schemas.microsoft.com/office/drawing/2014/main" id="{A71E4570-714D-415F-B1C1-FE5933BB070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393587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CP)">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765777" y="6094182"/>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DBC7CAFF-D445-4AB3-96A1-44607222E32F}"/>
              </a:ext>
            </a:extLst>
          </p:cNvPr>
          <p:cNvSpPr>
            <a:spLocks noGrp="1"/>
          </p:cNvSpPr>
          <p:nvPr>
            <p:ph type="body" sz="quarter" idx="13" hasCustomPrompt="1"/>
          </p:nvPr>
        </p:nvSpPr>
        <p:spPr>
          <a:xfrm>
            <a:off x="750951" y="2750673"/>
            <a:ext cx="7510462"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5" name="Text Placeholder 16">
            <a:extLst>
              <a:ext uri="{FF2B5EF4-FFF2-40B4-BE49-F238E27FC236}">
                <a16:creationId xmlns:a16="http://schemas.microsoft.com/office/drawing/2014/main" id="{E33BCFA2-3CF4-4795-8F64-95F7AC66143F}"/>
              </a:ext>
            </a:extLst>
          </p:cNvPr>
          <p:cNvSpPr>
            <a:spLocks noGrp="1"/>
          </p:cNvSpPr>
          <p:nvPr>
            <p:ph type="body" sz="quarter" idx="12" hasCustomPrompt="1"/>
          </p:nvPr>
        </p:nvSpPr>
        <p:spPr>
          <a:xfrm>
            <a:off x="750951" y="4249000"/>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6" name="Straight Connector 25">
            <a:extLst>
              <a:ext uri="{FF2B5EF4-FFF2-40B4-BE49-F238E27FC236}">
                <a16:creationId xmlns:a16="http://schemas.microsoft.com/office/drawing/2014/main" id="{3555DF4E-8B67-4AC5-BB25-170537857626}"/>
              </a:ext>
            </a:extLst>
          </p:cNvPr>
          <p:cNvCxnSpPr>
            <a:cxnSpLocks/>
          </p:cNvCxnSpPr>
          <p:nvPr userDrawn="1"/>
        </p:nvCxnSpPr>
        <p:spPr>
          <a:xfrm>
            <a:off x="760186" y="4019618"/>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20900E9-82FD-422F-88A8-9B93EFA8EF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6435" r="896" b="30564"/>
          <a:stretch/>
        </p:blipFill>
        <p:spPr>
          <a:xfrm>
            <a:off x="225777" y="551823"/>
            <a:ext cx="3885279" cy="1685834"/>
          </a:xfrm>
          <a:prstGeom prst="rect">
            <a:avLst/>
          </a:prstGeom>
        </p:spPr>
      </p:pic>
      <p:sp>
        <p:nvSpPr>
          <p:cNvPr id="2" name="Freeform: Shape 1">
            <a:extLst>
              <a:ext uri="{FF2B5EF4-FFF2-40B4-BE49-F238E27FC236}">
                <a16:creationId xmlns:a16="http://schemas.microsoft.com/office/drawing/2014/main" id="{CB506C5D-C171-42F6-A3DB-E4BE955B428A}"/>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11654997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 Subtitle + List 3">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11" name="Text Placeholder 10">
            <a:extLst>
              <a:ext uri="{FF2B5EF4-FFF2-40B4-BE49-F238E27FC236}">
                <a16:creationId xmlns:a16="http://schemas.microsoft.com/office/drawing/2014/main" id="{4D87DD3D-F004-4CE4-96FD-AC9D99B192FA}"/>
              </a:ext>
            </a:extLst>
          </p:cNvPr>
          <p:cNvSpPr>
            <a:spLocks noGrp="1"/>
          </p:cNvSpPr>
          <p:nvPr>
            <p:ph type="body" sz="quarter" idx="15" hasCustomPrompt="1"/>
          </p:nvPr>
        </p:nvSpPr>
        <p:spPr>
          <a:xfrm>
            <a:off x="1345667" y="2095480"/>
            <a:ext cx="7200000" cy="1080000"/>
          </a:xfrm>
          <a:prstGeom prst="rect">
            <a:avLst/>
          </a:prstGeom>
        </p:spPr>
        <p:txBody>
          <a:bodyPr lIns="0" tIns="0" rIns="0" bIns="0"/>
          <a:lstStyle>
            <a:lvl1pPr marL="0" indent="0">
              <a:buNone/>
              <a:defRPr sz="1600" b="0"/>
            </a:lvl1pPr>
          </a:lstStyle>
          <a:p>
            <a:pPr lvl="0"/>
            <a:r>
              <a:rPr lang="en-GB"/>
              <a:t>Click to add text</a:t>
            </a:r>
          </a:p>
        </p:txBody>
      </p:sp>
      <p:sp>
        <p:nvSpPr>
          <p:cNvPr id="13" name="Text Placeholder 12">
            <a:extLst>
              <a:ext uri="{FF2B5EF4-FFF2-40B4-BE49-F238E27FC236}">
                <a16:creationId xmlns:a16="http://schemas.microsoft.com/office/drawing/2014/main" id="{E57BBCDF-F563-440B-8597-EDE6E35A43A2}"/>
              </a:ext>
            </a:extLst>
          </p:cNvPr>
          <p:cNvSpPr>
            <a:spLocks noGrp="1"/>
          </p:cNvSpPr>
          <p:nvPr>
            <p:ph type="body" sz="quarter" idx="16" hasCustomPrompt="1"/>
          </p:nvPr>
        </p:nvSpPr>
        <p:spPr>
          <a:xfrm>
            <a:off x="397400" y="2095000"/>
            <a:ext cx="889000" cy="1080000"/>
          </a:xfrm>
          <a:prstGeom prst="rect">
            <a:avLst/>
          </a:prstGeom>
        </p:spPr>
        <p:txBody>
          <a:bodyPr anchor="ctr"/>
          <a:lstStyle>
            <a:lvl1pPr marL="0" indent="0">
              <a:buNone/>
              <a:defRPr sz="8800" b="0">
                <a:solidFill>
                  <a:srgbClr val="002062"/>
                </a:solidFill>
                <a:latin typeface="+mj-lt"/>
              </a:defRPr>
            </a:lvl1pPr>
          </a:lstStyle>
          <a:p>
            <a:pPr lvl="0"/>
            <a:r>
              <a:rPr lang="en-GB" sz="8800">
                <a:latin typeface="+mj-lt"/>
              </a:rPr>
              <a:t>1</a:t>
            </a:r>
            <a:endParaRPr lang="en-GB"/>
          </a:p>
        </p:txBody>
      </p:sp>
      <p:sp>
        <p:nvSpPr>
          <p:cNvPr id="14" name="Text Placeholder 10">
            <a:extLst>
              <a:ext uri="{FF2B5EF4-FFF2-40B4-BE49-F238E27FC236}">
                <a16:creationId xmlns:a16="http://schemas.microsoft.com/office/drawing/2014/main" id="{49492BEE-3211-459B-88EE-123D97BCCEE4}"/>
              </a:ext>
            </a:extLst>
          </p:cNvPr>
          <p:cNvSpPr>
            <a:spLocks noGrp="1"/>
          </p:cNvSpPr>
          <p:nvPr>
            <p:ph type="body" sz="quarter" idx="17" hasCustomPrompt="1"/>
          </p:nvPr>
        </p:nvSpPr>
        <p:spPr>
          <a:xfrm>
            <a:off x="1345667" y="4851535"/>
            <a:ext cx="7200000" cy="1080000"/>
          </a:xfrm>
          <a:prstGeom prst="rect">
            <a:avLst/>
          </a:prstGeom>
        </p:spPr>
        <p:txBody>
          <a:bodyPr lIns="0" tIns="0" rIns="0" bIns="0"/>
          <a:lstStyle>
            <a:lvl1pPr marL="0" indent="0">
              <a:buNone/>
              <a:defRPr sz="1600"/>
            </a:lvl1pPr>
          </a:lstStyle>
          <a:p>
            <a:pPr lvl="0"/>
            <a:r>
              <a:rPr lang="en-GB"/>
              <a:t>Click to add text</a:t>
            </a:r>
          </a:p>
        </p:txBody>
      </p:sp>
      <p:sp>
        <p:nvSpPr>
          <p:cNvPr id="15" name="Text Placeholder 12">
            <a:extLst>
              <a:ext uri="{FF2B5EF4-FFF2-40B4-BE49-F238E27FC236}">
                <a16:creationId xmlns:a16="http://schemas.microsoft.com/office/drawing/2014/main" id="{7D60536D-3F9A-4D6B-B511-69318B021796}"/>
              </a:ext>
            </a:extLst>
          </p:cNvPr>
          <p:cNvSpPr>
            <a:spLocks noGrp="1"/>
          </p:cNvSpPr>
          <p:nvPr>
            <p:ph type="body" sz="quarter" idx="18" hasCustomPrompt="1"/>
          </p:nvPr>
        </p:nvSpPr>
        <p:spPr>
          <a:xfrm>
            <a:off x="397400" y="4851055"/>
            <a:ext cx="889000" cy="1080000"/>
          </a:xfrm>
          <a:prstGeom prst="rect">
            <a:avLst/>
          </a:prstGeom>
        </p:spPr>
        <p:txBody>
          <a:bodyPr anchor="ctr"/>
          <a:lstStyle>
            <a:lvl1pPr marL="0" indent="0">
              <a:buNone/>
              <a:defRPr sz="8800">
                <a:solidFill>
                  <a:srgbClr val="002062"/>
                </a:solidFill>
                <a:latin typeface="+mj-lt"/>
              </a:defRPr>
            </a:lvl1pPr>
          </a:lstStyle>
          <a:p>
            <a:pPr lvl="0"/>
            <a:r>
              <a:rPr lang="en-GB" sz="8800">
                <a:latin typeface="+mj-lt"/>
              </a:rPr>
              <a:t>3</a:t>
            </a:r>
            <a:endParaRPr lang="en-GB"/>
          </a:p>
        </p:txBody>
      </p:sp>
      <p:sp>
        <p:nvSpPr>
          <p:cNvPr id="16" name="Text Placeholder 12">
            <a:extLst>
              <a:ext uri="{FF2B5EF4-FFF2-40B4-BE49-F238E27FC236}">
                <a16:creationId xmlns:a16="http://schemas.microsoft.com/office/drawing/2014/main" id="{E1C0E36F-9ACF-4BBD-B2BD-586898EFAF11}"/>
              </a:ext>
            </a:extLst>
          </p:cNvPr>
          <p:cNvSpPr>
            <a:spLocks noGrp="1"/>
          </p:cNvSpPr>
          <p:nvPr>
            <p:ph type="body" sz="quarter" idx="19" hasCustomPrompt="1"/>
          </p:nvPr>
        </p:nvSpPr>
        <p:spPr>
          <a:xfrm>
            <a:off x="10765111" y="3473027"/>
            <a:ext cx="889000" cy="1080000"/>
          </a:xfrm>
          <a:prstGeom prst="rect">
            <a:avLst/>
          </a:prstGeom>
        </p:spPr>
        <p:txBody>
          <a:bodyPr anchor="ctr"/>
          <a:lstStyle>
            <a:lvl1pPr marL="0" indent="0">
              <a:buNone/>
              <a:defRPr sz="8800" b="0">
                <a:solidFill>
                  <a:srgbClr val="002062"/>
                </a:solidFill>
                <a:latin typeface="+mj-lt"/>
              </a:defRPr>
            </a:lvl1pPr>
          </a:lstStyle>
          <a:p>
            <a:pPr lvl="0"/>
            <a:r>
              <a:rPr lang="en-GB" sz="8800">
                <a:latin typeface="+mj-lt"/>
              </a:rPr>
              <a:t>2</a:t>
            </a:r>
            <a:endParaRPr lang="en-GB"/>
          </a:p>
        </p:txBody>
      </p:sp>
      <p:sp>
        <p:nvSpPr>
          <p:cNvPr id="17" name="Text Placeholder 10">
            <a:extLst>
              <a:ext uri="{FF2B5EF4-FFF2-40B4-BE49-F238E27FC236}">
                <a16:creationId xmlns:a16="http://schemas.microsoft.com/office/drawing/2014/main" id="{295946AE-606B-4A9F-AFB5-77F4385112F9}"/>
              </a:ext>
            </a:extLst>
          </p:cNvPr>
          <p:cNvSpPr>
            <a:spLocks noGrp="1"/>
          </p:cNvSpPr>
          <p:nvPr>
            <p:ph type="body" sz="quarter" idx="20" hasCustomPrompt="1"/>
          </p:nvPr>
        </p:nvSpPr>
        <p:spPr>
          <a:xfrm>
            <a:off x="3496200" y="3473027"/>
            <a:ext cx="7200000" cy="1080000"/>
          </a:xfrm>
          <a:prstGeom prst="rect">
            <a:avLst/>
          </a:prstGeom>
        </p:spPr>
        <p:txBody>
          <a:bodyPr lIns="0" tIns="0" rIns="0" bIns="0"/>
          <a:lstStyle>
            <a:lvl1pPr marL="0" indent="0" algn="r">
              <a:buNone/>
              <a:defRPr sz="1600" b="0"/>
            </a:lvl1pPr>
          </a:lstStyle>
          <a:p>
            <a:pPr lvl="0"/>
            <a:r>
              <a:rPr lang="en-GB"/>
              <a:t>Click to add text</a:t>
            </a:r>
          </a:p>
        </p:txBody>
      </p:sp>
      <p:sp>
        <p:nvSpPr>
          <p:cNvPr id="19" name="Picture Placeholder 18">
            <a:extLst>
              <a:ext uri="{FF2B5EF4-FFF2-40B4-BE49-F238E27FC236}">
                <a16:creationId xmlns:a16="http://schemas.microsoft.com/office/drawing/2014/main" id="{739DB259-62D4-41AB-B772-7D25ACA80D7A}"/>
              </a:ext>
            </a:extLst>
          </p:cNvPr>
          <p:cNvSpPr>
            <a:spLocks noGrp="1"/>
          </p:cNvSpPr>
          <p:nvPr>
            <p:ph type="pic" sz="quarter" idx="21" hasCustomPrompt="1"/>
          </p:nvPr>
        </p:nvSpPr>
        <p:spPr>
          <a:xfrm>
            <a:off x="9202363" y="2095500"/>
            <a:ext cx="1493837" cy="1074738"/>
          </a:xfrm>
          <a:prstGeom prst="rect">
            <a:avLst/>
          </a:prstGeom>
        </p:spPr>
        <p:txBody>
          <a:bodyPr/>
          <a:lstStyle>
            <a:lvl1pPr marL="0" indent="0">
              <a:buNone/>
              <a:defRPr sz="2000"/>
            </a:lvl1pPr>
          </a:lstStyle>
          <a:p>
            <a:r>
              <a:rPr lang="en-GB"/>
              <a:t>Icon or picture</a:t>
            </a:r>
          </a:p>
        </p:txBody>
      </p:sp>
      <p:sp>
        <p:nvSpPr>
          <p:cNvPr id="20" name="Picture Placeholder 18">
            <a:extLst>
              <a:ext uri="{FF2B5EF4-FFF2-40B4-BE49-F238E27FC236}">
                <a16:creationId xmlns:a16="http://schemas.microsoft.com/office/drawing/2014/main" id="{3A1E4223-B1F2-4629-A08B-77032C21C3EF}"/>
              </a:ext>
            </a:extLst>
          </p:cNvPr>
          <p:cNvSpPr>
            <a:spLocks noGrp="1"/>
          </p:cNvSpPr>
          <p:nvPr>
            <p:ph type="pic" sz="quarter" idx="22" hasCustomPrompt="1"/>
          </p:nvPr>
        </p:nvSpPr>
        <p:spPr>
          <a:xfrm>
            <a:off x="9202362" y="4856317"/>
            <a:ext cx="1493837" cy="1074738"/>
          </a:xfrm>
          <a:prstGeom prst="rect">
            <a:avLst/>
          </a:prstGeom>
        </p:spPr>
        <p:txBody>
          <a:bodyPr/>
          <a:lstStyle>
            <a:lvl1pPr marL="0" indent="0">
              <a:buNone/>
              <a:defRPr sz="2000"/>
            </a:lvl1pPr>
          </a:lstStyle>
          <a:p>
            <a:r>
              <a:rPr lang="en-GB"/>
              <a:t>Icon or picture</a:t>
            </a:r>
          </a:p>
        </p:txBody>
      </p:sp>
      <p:sp>
        <p:nvSpPr>
          <p:cNvPr id="21" name="Picture Placeholder 18">
            <a:extLst>
              <a:ext uri="{FF2B5EF4-FFF2-40B4-BE49-F238E27FC236}">
                <a16:creationId xmlns:a16="http://schemas.microsoft.com/office/drawing/2014/main" id="{F3E3A0BA-8AC4-4189-987C-C58238DCE13E}"/>
              </a:ext>
            </a:extLst>
          </p:cNvPr>
          <p:cNvSpPr>
            <a:spLocks noGrp="1"/>
          </p:cNvSpPr>
          <p:nvPr>
            <p:ph type="pic" sz="quarter" idx="23" hasCustomPrompt="1"/>
          </p:nvPr>
        </p:nvSpPr>
        <p:spPr>
          <a:xfrm>
            <a:off x="1345667" y="3478289"/>
            <a:ext cx="1493837" cy="1074738"/>
          </a:xfrm>
          <a:prstGeom prst="rect">
            <a:avLst/>
          </a:prstGeom>
        </p:spPr>
        <p:txBody>
          <a:bodyPr/>
          <a:lstStyle>
            <a:lvl1pPr marL="0" indent="0">
              <a:buNone/>
              <a:defRPr sz="2000"/>
            </a:lvl1pPr>
          </a:lstStyle>
          <a:p>
            <a:r>
              <a:rPr lang="en-GB"/>
              <a:t>Icon or picture</a:t>
            </a:r>
          </a:p>
        </p:txBody>
      </p:sp>
      <p:sp>
        <p:nvSpPr>
          <p:cNvPr id="23" name="TextBox 22">
            <a:extLst>
              <a:ext uri="{FF2B5EF4-FFF2-40B4-BE49-F238E27FC236}">
                <a16:creationId xmlns:a16="http://schemas.microsoft.com/office/drawing/2014/main" id="{C6C7C45F-CC4D-44C6-94C7-0AD69EB9E10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915677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 Subtitle + Icons + List 3 (navy)">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3446B252-76ED-400B-B8F0-67A9EE4EDCB6}"/>
              </a:ext>
            </a:extLst>
          </p:cNvPr>
          <p:cNvSpPr>
            <a:spLocks noGrp="1"/>
          </p:cNvSpPr>
          <p:nvPr>
            <p:ph type="pic" sz="quarter" idx="14" hasCustomPrompt="1"/>
          </p:nvPr>
        </p:nvSpPr>
        <p:spPr>
          <a:xfrm>
            <a:off x="1113537" y="1681310"/>
            <a:ext cx="1944000" cy="1944000"/>
          </a:xfrm>
          <a:prstGeom prst="ellipse">
            <a:avLst/>
          </a:prstGeom>
          <a:ln w="28575">
            <a:solidFill>
              <a:schemeClr val="accent1"/>
            </a:solidFill>
          </a:ln>
        </p:spPr>
        <p:txBody>
          <a:bodyPr anchor="ctr"/>
          <a:lstStyle>
            <a:lvl1pPr marL="0" indent="0" algn="ctr">
              <a:buNone/>
              <a:defRPr sz="24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Icon or picture</a:t>
            </a:r>
          </a:p>
        </p:txBody>
      </p:sp>
      <p:sp>
        <p:nvSpPr>
          <p:cNvPr id="4" name="Text Placeholder 12">
            <a:extLst>
              <a:ext uri="{FF2B5EF4-FFF2-40B4-BE49-F238E27FC236}">
                <a16:creationId xmlns:a16="http://schemas.microsoft.com/office/drawing/2014/main" id="{E741D62D-AEF6-44D1-8677-FAFBE4AE7F09}"/>
              </a:ext>
            </a:extLst>
          </p:cNvPr>
          <p:cNvSpPr>
            <a:spLocks noGrp="1"/>
          </p:cNvSpPr>
          <p:nvPr>
            <p:ph type="body" sz="quarter" idx="15"/>
          </p:nvPr>
        </p:nvSpPr>
        <p:spPr>
          <a:xfrm>
            <a:off x="516579" y="3783387"/>
            <a:ext cx="3137917" cy="322257"/>
          </a:xfrm>
          <a:prstGeom prst="rect">
            <a:avLst/>
          </a:prstGeom>
          <a:solidFill>
            <a:schemeClr val="accent1"/>
          </a:solidFill>
          <a:ln>
            <a:solidFill>
              <a:schemeClr val="accent1"/>
            </a:solidFill>
          </a:ln>
        </p:spPr>
        <p:txBody>
          <a:bodyPr anchor="ctr"/>
          <a:lstStyle>
            <a:lvl1pPr marL="0" indent="0" algn="ctr">
              <a:buNone/>
              <a:defRPr sz="1800">
                <a:solidFill>
                  <a:schemeClr val="bg1"/>
                </a:solidFill>
                <a:latin typeface="+mj-lt"/>
              </a:defRPr>
            </a:lvl1pPr>
          </a:lstStyle>
          <a:p>
            <a:endParaRPr lang="en-AU"/>
          </a:p>
        </p:txBody>
      </p:sp>
      <p:sp>
        <p:nvSpPr>
          <p:cNvPr id="5" name="Text Placeholder 13">
            <a:extLst>
              <a:ext uri="{FF2B5EF4-FFF2-40B4-BE49-F238E27FC236}">
                <a16:creationId xmlns:a16="http://schemas.microsoft.com/office/drawing/2014/main" id="{9E2EDBAD-2457-44F8-B339-9E0C9A24C979}"/>
              </a:ext>
            </a:extLst>
          </p:cNvPr>
          <p:cNvSpPr>
            <a:spLocks noGrp="1"/>
          </p:cNvSpPr>
          <p:nvPr>
            <p:ph type="body" sz="quarter" idx="16"/>
          </p:nvPr>
        </p:nvSpPr>
        <p:spPr>
          <a:xfrm>
            <a:off x="515937" y="4267295"/>
            <a:ext cx="3139200" cy="2041430"/>
          </a:xfrm>
          <a:prstGeom prst="rect">
            <a:avLst/>
          </a:prstGeom>
        </p:spPr>
        <p:txBody>
          <a:bodyPr lIns="0" tIns="0" rIns="0" bIns="0"/>
          <a:lstStyle>
            <a:lvl1pPr marL="0" indent="0">
              <a:buNone/>
              <a:defRPr sz="1600"/>
            </a:lvl1pPr>
          </a:lstStyle>
          <a:p>
            <a:endParaRPr lang="en-AU"/>
          </a:p>
        </p:txBody>
      </p:sp>
      <p:sp>
        <p:nvSpPr>
          <p:cNvPr id="6" name="Picture Placeholder 14">
            <a:extLst>
              <a:ext uri="{FF2B5EF4-FFF2-40B4-BE49-F238E27FC236}">
                <a16:creationId xmlns:a16="http://schemas.microsoft.com/office/drawing/2014/main" id="{7F026321-4542-46BC-8861-D564416ED507}"/>
              </a:ext>
            </a:extLst>
          </p:cNvPr>
          <p:cNvSpPr>
            <a:spLocks noGrp="1" noChangeAspect="1"/>
          </p:cNvSpPr>
          <p:nvPr>
            <p:ph type="pic" sz="quarter" idx="17" hasCustomPrompt="1"/>
          </p:nvPr>
        </p:nvSpPr>
        <p:spPr>
          <a:xfrm>
            <a:off x="5124146" y="1681310"/>
            <a:ext cx="1944000" cy="1944000"/>
          </a:xfrm>
          <a:prstGeom prst="ellipse">
            <a:avLst/>
          </a:prstGeom>
          <a:ln w="28575">
            <a:solidFill>
              <a:schemeClr val="accent1"/>
            </a:solidFill>
          </a:ln>
        </p:spPr>
        <p:txBody>
          <a:bodyPr anchor="ctr"/>
          <a:lstStyle>
            <a:lvl1pPr marL="0" indent="0" algn="ctr">
              <a:buNone/>
              <a:defRPr sz="2400"/>
            </a:lvl1pPr>
          </a:lstStyle>
          <a:p>
            <a:r>
              <a:rPr lang="en-GB"/>
              <a:t>Icon or picture</a:t>
            </a:r>
          </a:p>
        </p:txBody>
      </p:sp>
      <p:sp>
        <p:nvSpPr>
          <p:cNvPr id="7" name="Text Placeholder 15">
            <a:extLst>
              <a:ext uri="{FF2B5EF4-FFF2-40B4-BE49-F238E27FC236}">
                <a16:creationId xmlns:a16="http://schemas.microsoft.com/office/drawing/2014/main" id="{0308D1C8-C05C-4A13-82E6-135810E99959}"/>
              </a:ext>
            </a:extLst>
          </p:cNvPr>
          <p:cNvSpPr>
            <a:spLocks noGrp="1"/>
          </p:cNvSpPr>
          <p:nvPr>
            <p:ph type="body" sz="quarter" idx="18"/>
          </p:nvPr>
        </p:nvSpPr>
        <p:spPr>
          <a:xfrm>
            <a:off x="4526546" y="3784256"/>
            <a:ext cx="3139200" cy="321976"/>
          </a:xfrm>
          <a:prstGeom prst="rect">
            <a:avLst/>
          </a:prstGeom>
          <a:solidFill>
            <a:schemeClr val="accent1"/>
          </a:solidFill>
          <a:ln>
            <a:solidFill>
              <a:schemeClr val="accent1"/>
            </a:solidFill>
          </a:ln>
        </p:spPr>
        <p:txBody>
          <a:bodyPr anchor="ctr"/>
          <a:lstStyle>
            <a:lvl1pPr>
              <a:defRPr lang="en-AU" sz="1800">
                <a:solidFill>
                  <a:schemeClr val="bg1"/>
                </a:solidFill>
                <a:latin typeface="+mj-lt"/>
              </a:defRPr>
            </a:lvl1pPr>
          </a:lstStyle>
          <a:p>
            <a:pPr marL="0" lvl="0" indent="0" algn="ctr">
              <a:buNone/>
            </a:pPr>
            <a:endParaRPr lang="en-AU"/>
          </a:p>
        </p:txBody>
      </p:sp>
      <p:sp>
        <p:nvSpPr>
          <p:cNvPr id="8" name="Picture Placeholder 16">
            <a:extLst>
              <a:ext uri="{FF2B5EF4-FFF2-40B4-BE49-F238E27FC236}">
                <a16:creationId xmlns:a16="http://schemas.microsoft.com/office/drawing/2014/main" id="{9D96CA86-E940-492F-AB2D-DE82C58D05FE}"/>
              </a:ext>
            </a:extLst>
          </p:cNvPr>
          <p:cNvSpPr>
            <a:spLocks noGrp="1" noChangeAspect="1"/>
          </p:cNvSpPr>
          <p:nvPr>
            <p:ph type="pic" sz="quarter" idx="20" hasCustomPrompt="1"/>
          </p:nvPr>
        </p:nvSpPr>
        <p:spPr>
          <a:xfrm>
            <a:off x="9134043" y="1681310"/>
            <a:ext cx="1944000" cy="1944000"/>
          </a:xfrm>
          <a:prstGeom prst="ellipse">
            <a:avLst/>
          </a:prstGeom>
          <a:ln w="28575">
            <a:solidFill>
              <a:schemeClr val="accent1"/>
            </a:solidFill>
          </a:ln>
        </p:spPr>
        <p:txBody>
          <a:bodyPr anchor="ctr"/>
          <a:lstStyle>
            <a:lvl1pPr marL="0" indent="0" algn="ctr">
              <a:buNone/>
              <a:defRPr sz="24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Icon or picture</a:t>
            </a:r>
          </a:p>
        </p:txBody>
      </p:sp>
      <p:sp>
        <p:nvSpPr>
          <p:cNvPr id="9" name="Text Placeholder 17">
            <a:extLst>
              <a:ext uri="{FF2B5EF4-FFF2-40B4-BE49-F238E27FC236}">
                <a16:creationId xmlns:a16="http://schemas.microsoft.com/office/drawing/2014/main" id="{7E7C24A6-E314-4C3A-BA03-E8FFEEFDDCF5}"/>
              </a:ext>
            </a:extLst>
          </p:cNvPr>
          <p:cNvSpPr>
            <a:spLocks noGrp="1"/>
          </p:cNvSpPr>
          <p:nvPr>
            <p:ph type="body" sz="quarter" idx="21"/>
          </p:nvPr>
        </p:nvSpPr>
        <p:spPr>
          <a:xfrm>
            <a:off x="8535730" y="3783387"/>
            <a:ext cx="3140627" cy="322257"/>
          </a:xfrm>
          <a:prstGeom prst="rect">
            <a:avLst/>
          </a:prstGeom>
          <a:solidFill>
            <a:schemeClr val="accent1"/>
          </a:solidFill>
          <a:ln>
            <a:solidFill>
              <a:schemeClr val="accent1"/>
            </a:solidFill>
          </a:ln>
        </p:spPr>
        <p:txBody>
          <a:bodyPr anchor="ctr"/>
          <a:lstStyle>
            <a:lvl1pPr>
              <a:defRPr lang="en-AU" sz="1800">
                <a:solidFill>
                  <a:schemeClr val="bg1"/>
                </a:solidFill>
                <a:latin typeface="+mj-lt"/>
              </a:defRPr>
            </a:lvl1pPr>
          </a:lstStyle>
          <a:p>
            <a:pPr marL="0" lvl="0" indent="0" algn="ctr">
              <a:buNone/>
            </a:pPr>
            <a:endParaRPr lang="en-AU"/>
          </a:p>
        </p:txBody>
      </p:sp>
      <p:sp>
        <p:nvSpPr>
          <p:cNvPr id="10" name="Text Placeholder 18">
            <a:extLst>
              <a:ext uri="{FF2B5EF4-FFF2-40B4-BE49-F238E27FC236}">
                <a16:creationId xmlns:a16="http://schemas.microsoft.com/office/drawing/2014/main" id="{54F35C84-9A25-43A4-ACDB-EEDD0195CAD1}"/>
              </a:ext>
            </a:extLst>
          </p:cNvPr>
          <p:cNvSpPr>
            <a:spLocks noGrp="1"/>
          </p:cNvSpPr>
          <p:nvPr>
            <p:ph type="body" sz="quarter" idx="22"/>
          </p:nvPr>
        </p:nvSpPr>
        <p:spPr>
          <a:xfrm>
            <a:off x="8536443" y="4267294"/>
            <a:ext cx="3139200" cy="2041430"/>
          </a:xfrm>
          <a:prstGeom prst="rect">
            <a:avLst/>
          </a:prstGeom>
        </p:spPr>
        <p:txBody>
          <a:bodyPr lIns="0" tIns="0" rIns="0" bIns="0"/>
          <a:lstStyle>
            <a:lvl1pPr marL="0" indent="0">
              <a:buNone/>
              <a:defRPr sz="1600"/>
            </a:lvl1pPr>
          </a:lstStyle>
          <a:p>
            <a:endParaRPr lang="en-AU"/>
          </a:p>
        </p:txBody>
      </p:sp>
      <p:sp>
        <p:nvSpPr>
          <p:cNvPr id="11" name="Text Placeholder 19">
            <a:extLst>
              <a:ext uri="{FF2B5EF4-FFF2-40B4-BE49-F238E27FC236}">
                <a16:creationId xmlns:a16="http://schemas.microsoft.com/office/drawing/2014/main" id="{6C2D5672-D40A-47AC-856E-02FDBE4BF9BC}"/>
              </a:ext>
            </a:extLst>
          </p:cNvPr>
          <p:cNvSpPr>
            <a:spLocks noGrp="1"/>
          </p:cNvSpPr>
          <p:nvPr>
            <p:ph type="body" sz="quarter" idx="23"/>
          </p:nvPr>
        </p:nvSpPr>
        <p:spPr>
          <a:xfrm>
            <a:off x="4526546" y="4267295"/>
            <a:ext cx="3139200" cy="2041430"/>
          </a:xfrm>
          <a:prstGeom prst="rect">
            <a:avLst/>
          </a:prstGeom>
        </p:spPr>
        <p:txBody>
          <a:bodyPr lIns="0" tIns="0" rIns="0" bIns="0"/>
          <a:lstStyle>
            <a:lvl1pPr marL="0" indent="0">
              <a:buNone/>
              <a:defRPr sz="1600"/>
            </a:lvl1pPr>
          </a:lstStyle>
          <a:p>
            <a:endParaRPr lang="en-AU"/>
          </a:p>
        </p:txBody>
      </p:sp>
      <p:cxnSp>
        <p:nvCxnSpPr>
          <p:cNvPr id="12" name="Straight Connector 11">
            <a:extLst>
              <a:ext uri="{FF2B5EF4-FFF2-40B4-BE49-F238E27FC236}">
                <a16:creationId xmlns:a16="http://schemas.microsoft.com/office/drawing/2014/main" id="{CDE25F9C-E0D2-49F7-AF2A-84B079BF83FD}"/>
              </a:ext>
            </a:extLst>
          </p:cNvPr>
          <p:cNvCxnSpPr>
            <a:cxnSpLocks/>
          </p:cNvCxnSpPr>
          <p:nvPr userDrawn="1"/>
        </p:nvCxnSpPr>
        <p:spPr>
          <a:xfrm>
            <a:off x="4090842" y="1700725"/>
            <a:ext cx="0" cy="4608322"/>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8D2626A-8AFF-43EC-B121-A6080E8BB5E5}"/>
              </a:ext>
            </a:extLst>
          </p:cNvPr>
          <p:cNvCxnSpPr>
            <a:cxnSpLocks/>
          </p:cNvCxnSpPr>
          <p:nvPr userDrawn="1"/>
        </p:nvCxnSpPr>
        <p:spPr>
          <a:xfrm>
            <a:off x="8101094" y="1700725"/>
            <a:ext cx="0" cy="4608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 Placeholder 14">
            <a:extLst>
              <a:ext uri="{FF2B5EF4-FFF2-40B4-BE49-F238E27FC236}">
                <a16:creationId xmlns:a16="http://schemas.microsoft.com/office/drawing/2014/main" id="{D29E444F-8C61-4ED4-BA35-7C10B4B71D3C}"/>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15" name="Straight Connector 14">
            <a:extLst>
              <a:ext uri="{FF2B5EF4-FFF2-40B4-BE49-F238E27FC236}">
                <a16:creationId xmlns:a16="http://schemas.microsoft.com/office/drawing/2014/main" id="{464B0A0A-3801-45DD-BE5D-EA556A539A9D}"/>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6" name="Text Placeholder 9">
            <a:extLst>
              <a:ext uri="{FF2B5EF4-FFF2-40B4-BE49-F238E27FC236}">
                <a16:creationId xmlns:a16="http://schemas.microsoft.com/office/drawing/2014/main" id="{1E718912-C1EA-4274-BA35-66598C1ECD7B}"/>
              </a:ext>
            </a:extLst>
          </p:cNvPr>
          <p:cNvSpPr>
            <a:spLocks noGrp="1"/>
          </p:cNvSpPr>
          <p:nvPr>
            <p:ph type="body" sz="quarter" idx="2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23" name="TextBox 22">
            <a:extLst>
              <a:ext uri="{FF2B5EF4-FFF2-40B4-BE49-F238E27FC236}">
                <a16:creationId xmlns:a16="http://schemas.microsoft.com/office/drawing/2014/main" id="{546D0781-0707-46FD-A81D-9D3995A205C0}"/>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11448944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meline Graphic (Horizontal +3)">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76D5BC8B-B021-42FD-8EFA-8B3D99538FDF}"/>
              </a:ext>
            </a:extLst>
          </p:cNvPr>
          <p:cNvSpPr/>
          <p:nvPr/>
        </p:nvSpPr>
        <p:spPr>
          <a:xfrm>
            <a:off x="3319293" y="32813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5379670" y="44435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7440047" y="32813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6986472" y="4066521"/>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4872263" y="4131443"/>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3985293" y="502695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3985293" y="528313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3985293" y="553930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6045670" y="357138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6045670" y="382756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6045670" y="408373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8106047" y="49622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8106047" y="52184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8106047" y="5474653"/>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40" name="Text Placeholder 44">
            <a:extLst>
              <a:ext uri="{FF2B5EF4-FFF2-40B4-BE49-F238E27FC236}">
                <a16:creationId xmlns:a16="http://schemas.microsoft.com/office/drawing/2014/main" id="{6B0BF8C6-FADA-4F5D-96F0-FCBFEEE1D069}"/>
              </a:ext>
            </a:extLst>
          </p:cNvPr>
          <p:cNvSpPr>
            <a:spLocks noGrp="1"/>
          </p:cNvSpPr>
          <p:nvPr>
            <p:ph type="body" sz="quarter" idx="13"/>
          </p:nvPr>
        </p:nvSpPr>
        <p:spPr>
          <a:xfrm>
            <a:off x="4255780" y="1428337"/>
            <a:ext cx="3687781" cy="1949442"/>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1" name="Text Placeholder 3">
            <a:extLst>
              <a:ext uri="{FF2B5EF4-FFF2-40B4-BE49-F238E27FC236}">
                <a16:creationId xmlns:a16="http://schemas.microsoft.com/office/drawing/2014/main" id="{EE15733C-2BE3-4E88-BD7A-C7ADF64361E1}"/>
              </a:ext>
            </a:extLst>
          </p:cNvPr>
          <p:cNvSpPr>
            <a:spLocks noGrp="1"/>
          </p:cNvSpPr>
          <p:nvPr>
            <p:ph type="body" sz="quarter" idx="12" hasCustomPrompt="1"/>
          </p:nvPr>
        </p:nvSpPr>
        <p:spPr>
          <a:xfrm>
            <a:off x="4255781" y="1446560"/>
            <a:ext cx="697220" cy="517708"/>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42" name="Text Placeholder 47">
            <a:extLst>
              <a:ext uri="{FF2B5EF4-FFF2-40B4-BE49-F238E27FC236}">
                <a16:creationId xmlns:a16="http://schemas.microsoft.com/office/drawing/2014/main" id="{4C9638E9-207A-4EE1-A11E-06558A40F09A}"/>
              </a:ext>
            </a:extLst>
          </p:cNvPr>
          <p:cNvSpPr>
            <a:spLocks noGrp="1"/>
          </p:cNvSpPr>
          <p:nvPr>
            <p:ph type="body" sz="quarter" idx="16"/>
          </p:nvPr>
        </p:nvSpPr>
        <p:spPr>
          <a:xfrm>
            <a:off x="536545" y="2976121"/>
            <a:ext cx="2598737" cy="3066094"/>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3" name="Text Placeholder 3">
            <a:extLst>
              <a:ext uri="{FF2B5EF4-FFF2-40B4-BE49-F238E27FC236}">
                <a16:creationId xmlns:a16="http://schemas.microsoft.com/office/drawing/2014/main" id="{D8AB6298-A455-4B64-9CFA-6EACDE53EAAF}"/>
              </a:ext>
            </a:extLst>
          </p:cNvPr>
          <p:cNvSpPr>
            <a:spLocks noGrp="1"/>
          </p:cNvSpPr>
          <p:nvPr>
            <p:ph type="body" sz="quarter" idx="17" hasCustomPrompt="1"/>
          </p:nvPr>
        </p:nvSpPr>
        <p:spPr>
          <a:xfrm>
            <a:off x="568188" y="2999355"/>
            <a:ext cx="753004" cy="572030"/>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44" name="Text Placeholder 49">
            <a:extLst>
              <a:ext uri="{FF2B5EF4-FFF2-40B4-BE49-F238E27FC236}">
                <a16:creationId xmlns:a16="http://schemas.microsoft.com/office/drawing/2014/main" id="{D57FD8A4-653D-4DA9-958B-5CCDFAF395C1}"/>
              </a:ext>
            </a:extLst>
          </p:cNvPr>
          <p:cNvSpPr>
            <a:spLocks noGrp="1"/>
          </p:cNvSpPr>
          <p:nvPr>
            <p:ph type="body" sz="quarter" idx="18"/>
          </p:nvPr>
        </p:nvSpPr>
        <p:spPr>
          <a:xfrm>
            <a:off x="8988747" y="2976121"/>
            <a:ext cx="2598737" cy="3066099"/>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5" name="Text Placeholder 3">
            <a:extLst>
              <a:ext uri="{FF2B5EF4-FFF2-40B4-BE49-F238E27FC236}">
                <a16:creationId xmlns:a16="http://schemas.microsoft.com/office/drawing/2014/main" id="{1B8CA74E-5509-409D-A018-AB81CD768CED}"/>
              </a:ext>
            </a:extLst>
          </p:cNvPr>
          <p:cNvSpPr>
            <a:spLocks noGrp="1"/>
          </p:cNvSpPr>
          <p:nvPr>
            <p:ph type="body" sz="quarter" idx="19" hasCustomPrompt="1"/>
          </p:nvPr>
        </p:nvSpPr>
        <p:spPr>
          <a:xfrm>
            <a:off x="9020390" y="2999354"/>
            <a:ext cx="753004" cy="572030"/>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46" name="Picture Placeholder 54">
            <a:extLst>
              <a:ext uri="{FF2B5EF4-FFF2-40B4-BE49-F238E27FC236}">
                <a16:creationId xmlns:a16="http://schemas.microsoft.com/office/drawing/2014/main" id="{FDFA3738-B531-43A2-81FB-E0976DB54AA0}"/>
              </a:ext>
            </a:extLst>
          </p:cNvPr>
          <p:cNvSpPr>
            <a:spLocks noGrp="1" noChangeAspect="1"/>
          </p:cNvSpPr>
          <p:nvPr>
            <p:ph type="pic" sz="quarter" idx="22" hasCustomPrompt="1"/>
          </p:nvPr>
        </p:nvSpPr>
        <p:spPr>
          <a:xfrm>
            <a:off x="3536171" y="3495201"/>
            <a:ext cx="1008000" cy="1008000"/>
          </a:xfrm>
          <a:prstGeom prst="ellipse">
            <a:avLst/>
          </a:prstGeom>
        </p:spPr>
        <p:txBody>
          <a:bodyPr/>
          <a:lstStyle>
            <a:lvl1pPr marL="0" indent="0">
              <a:buNone/>
              <a:defRPr sz="1200" b="0"/>
            </a:lvl1pPr>
          </a:lstStyle>
          <a:p>
            <a:r>
              <a:rPr lang="en-GB"/>
              <a:t>Icon or Picture</a:t>
            </a:r>
          </a:p>
        </p:txBody>
      </p:sp>
      <p:sp>
        <p:nvSpPr>
          <p:cNvPr id="47" name="Picture Placeholder 54">
            <a:extLst>
              <a:ext uri="{FF2B5EF4-FFF2-40B4-BE49-F238E27FC236}">
                <a16:creationId xmlns:a16="http://schemas.microsoft.com/office/drawing/2014/main" id="{2E3EF5EC-D163-4C6D-841C-4F4F93EA2085}"/>
              </a:ext>
            </a:extLst>
          </p:cNvPr>
          <p:cNvSpPr>
            <a:spLocks noGrp="1" noChangeAspect="1"/>
          </p:cNvSpPr>
          <p:nvPr>
            <p:ph type="pic" sz="quarter" idx="23" hasCustomPrompt="1"/>
          </p:nvPr>
        </p:nvSpPr>
        <p:spPr>
          <a:xfrm>
            <a:off x="7656198" y="3503711"/>
            <a:ext cx="1008000" cy="1008000"/>
          </a:xfrm>
          <a:prstGeom prst="ellipse">
            <a:avLst/>
          </a:prstGeom>
        </p:spPr>
        <p:txBody>
          <a:bodyPr/>
          <a:lstStyle>
            <a:lvl1pPr marL="0" indent="0">
              <a:buNone/>
              <a:defRPr sz="1200" b="0"/>
            </a:lvl1pPr>
          </a:lstStyle>
          <a:p>
            <a:r>
              <a:rPr lang="en-GB"/>
              <a:t>Icon or Picture</a:t>
            </a:r>
          </a:p>
        </p:txBody>
      </p:sp>
      <p:sp>
        <p:nvSpPr>
          <p:cNvPr id="48" name="Picture Placeholder 54">
            <a:extLst>
              <a:ext uri="{FF2B5EF4-FFF2-40B4-BE49-F238E27FC236}">
                <a16:creationId xmlns:a16="http://schemas.microsoft.com/office/drawing/2014/main" id="{4EF85177-AA87-46FF-BCB1-DDA449A877B7}"/>
              </a:ext>
            </a:extLst>
          </p:cNvPr>
          <p:cNvSpPr>
            <a:spLocks noGrp="1" noChangeAspect="1"/>
          </p:cNvSpPr>
          <p:nvPr>
            <p:ph type="pic" sz="quarter" idx="24" hasCustomPrompt="1"/>
          </p:nvPr>
        </p:nvSpPr>
        <p:spPr>
          <a:xfrm>
            <a:off x="5589201" y="4662357"/>
            <a:ext cx="1008000" cy="1008000"/>
          </a:xfrm>
          <a:prstGeom prst="ellipse">
            <a:avLst/>
          </a:prstGeom>
        </p:spPr>
        <p:txBody>
          <a:bodyPr/>
          <a:lstStyle>
            <a:lvl1pPr marL="0" indent="0">
              <a:buNone/>
              <a:defRPr sz="1200" b="0"/>
            </a:lvl1pPr>
          </a:lstStyle>
          <a:p>
            <a:r>
              <a:rPr lang="en-GB"/>
              <a:t>Icon or Picture</a:t>
            </a:r>
          </a:p>
        </p:txBody>
      </p:sp>
      <p:sp>
        <p:nvSpPr>
          <p:cNvPr id="4" name="TextBox 3">
            <a:extLst>
              <a:ext uri="{FF2B5EF4-FFF2-40B4-BE49-F238E27FC236}">
                <a16:creationId xmlns:a16="http://schemas.microsoft.com/office/drawing/2014/main" id="{6334BA4D-EF18-4332-A3C4-6668DB528CE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50" name="Text Placeholder 14">
            <a:extLst>
              <a:ext uri="{FF2B5EF4-FFF2-40B4-BE49-F238E27FC236}">
                <a16:creationId xmlns:a16="http://schemas.microsoft.com/office/drawing/2014/main" id="{BAF26BD1-EF3D-4562-898E-D877D0CA8A45}"/>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51" name="Text Placeholder 9">
            <a:extLst>
              <a:ext uri="{FF2B5EF4-FFF2-40B4-BE49-F238E27FC236}">
                <a16:creationId xmlns:a16="http://schemas.microsoft.com/office/drawing/2014/main" id="{681CA307-7973-4971-8C28-2AADE9359F99}"/>
              </a:ext>
            </a:extLst>
          </p:cNvPr>
          <p:cNvSpPr>
            <a:spLocks noGrp="1"/>
          </p:cNvSpPr>
          <p:nvPr>
            <p:ph type="body" sz="quarter" idx="25"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42120075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meline Graphic (Horizontal +4)">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5AB27A43-CF4F-4319-BBC4-28C497E99453}"/>
              </a:ext>
            </a:extLst>
          </p:cNvPr>
          <p:cNvGrpSpPr/>
          <p:nvPr userDrawn="1"/>
        </p:nvGrpSpPr>
        <p:grpSpPr>
          <a:xfrm>
            <a:off x="1956159" y="2604008"/>
            <a:ext cx="7621131" cy="2602200"/>
            <a:chOff x="1270359" y="2649898"/>
            <a:chExt cx="7621131" cy="2602200"/>
          </a:xfrm>
        </p:grpSpPr>
        <p:sp>
          <p:nvSpPr>
            <p:cNvPr id="16" name="Oval 15">
              <a:extLst>
                <a:ext uri="{FF2B5EF4-FFF2-40B4-BE49-F238E27FC236}">
                  <a16:creationId xmlns:a16="http://schemas.microsoft.com/office/drawing/2014/main" id="{76D5BC8B-B021-42FD-8EFA-8B3D99538FDF}"/>
                </a:ext>
              </a:extLst>
            </p:cNvPr>
            <p:cNvSpPr/>
            <p:nvPr/>
          </p:nvSpPr>
          <p:spPr>
            <a:xfrm>
              <a:off x="1270359" y="26498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7" name="Oval 16">
              <a:extLst>
                <a:ext uri="{FF2B5EF4-FFF2-40B4-BE49-F238E27FC236}">
                  <a16:creationId xmlns:a16="http://schemas.microsoft.com/office/drawing/2014/main" id="{F60E37D4-1ED2-476A-8542-0D826A6FA975}"/>
                </a:ext>
              </a:extLst>
            </p:cNvPr>
            <p:cNvSpPr/>
            <p:nvPr/>
          </p:nvSpPr>
          <p:spPr>
            <a:xfrm>
              <a:off x="7451490" y="38120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3330736" y="38120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5391113" y="26498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4937538" y="3435059"/>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2823329" y="3499981"/>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4" name="Freeform: Shape 23">
              <a:extLst>
                <a:ext uri="{FF2B5EF4-FFF2-40B4-BE49-F238E27FC236}">
                  <a16:creationId xmlns:a16="http://schemas.microsoft.com/office/drawing/2014/main" id="{F142B12F-6A83-431D-B292-FC48C693A26E}"/>
                </a:ext>
              </a:extLst>
            </p:cNvPr>
            <p:cNvSpPr/>
            <p:nvPr/>
          </p:nvSpPr>
          <p:spPr>
            <a:xfrm rot="7256913">
              <a:off x="7052725" y="3436780"/>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1936359" y="439549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1936359" y="465166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1936359" y="490784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3996736" y="293992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3996736" y="31960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3996736" y="34522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6057113" y="4330837"/>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6057113" y="458701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6057113" y="484319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7" name="Oval 36">
              <a:extLst>
                <a:ext uri="{FF2B5EF4-FFF2-40B4-BE49-F238E27FC236}">
                  <a16:creationId xmlns:a16="http://schemas.microsoft.com/office/drawing/2014/main" id="{37B22537-3BBF-47E5-BF7E-B278E77FD3BE}"/>
                </a:ext>
              </a:extLst>
            </p:cNvPr>
            <p:cNvSpPr/>
            <p:nvPr/>
          </p:nvSpPr>
          <p:spPr>
            <a:xfrm>
              <a:off x="8117490" y="293992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8" name="Oval 37">
              <a:extLst>
                <a:ext uri="{FF2B5EF4-FFF2-40B4-BE49-F238E27FC236}">
                  <a16:creationId xmlns:a16="http://schemas.microsoft.com/office/drawing/2014/main" id="{7C1A8FC8-D72A-4BB8-A16C-A2FE39FB2CDB}"/>
                </a:ext>
              </a:extLst>
            </p:cNvPr>
            <p:cNvSpPr/>
            <p:nvPr/>
          </p:nvSpPr>
          <p:spPr>
            <a:xfrm>
              <a:off x="8117490" y="31960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9" name="Oval 38">
              <a:extLst>
                <a:ext uri="{FF2B5EF4-FFF2-40B4-BE49-F238E27FC236}">
                  <a16:creationId xmlns:a16="http://schemas.microsoft.com/office/drawing/2014/main" id="{23AC569B-6B08-4E36-82D8-91AAABCB6E0C}"/>
                </a:ext>
              </a:extLst>
            </p:cNvPr>
            <p:cNvSpPr/>
            <p:nvPr/>
          </p:nvSpPr>
          <p:spPr>
            <a:xfrm>
              <a:off x="8117490" y="34522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grpSp>
      <p:sp>
        <p:nvSpPr>
          <p:cNvPr id="60" name="Text Placeholder 44">
            <a:extLst>
              <a:ext uri="{FF2B5EF4-FFF2-40B4-BE49-F238E27FC236}">
                <a16:creationId xmlns:a16="http://schemas.microsoft.com/office/drawing/2014/main" id="{0F0095DD-0989-439E-A599-3FCED928C48D}"/>
              </a:ext>
            </a:extLst>
          </p:cNvPr>
          <p:cNvSpPr>
            <a:spLocks noGrp="1"/>
          </p:cNvSpPr>
          <p:nvPr>
            <p:ph type="body" sz="quarter" idx="13"/>
          </p:nvPr>
        </p:nvSpPr>
        <p:spPr>
          <a:xfrm>
            <a:off x="3539596"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1" name="Text Placeholder 3">
            <a:extLst>
              <a:ext uri="{FF2B5EF4-FFF2-40B4-BE49-F238E27FC236}">
                <a16:creationId xmlns:a16="http://schemas.microsoft.com/office/drawing/2014/main" id="{CF45C975-33F2-41B6-99AF-6D4571CBF4D2}"/>
              </a:ext>
            </a:extLst>
          </p:cNvPr>
          <p:cNvSpPr>
            <a:spLocks noGrp="1"/>
          </p:cNvSpPr>
          <p:nvPr>
            <p:ph type="body" sz="quarter" idx="12" hasCustomPrompt="1"/>
          </p:nvPr>
        </p:nvSpPr>
        <p:spPr>
          <a:xfrm>
            <a:off x="3571239"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62" name="Text Placeholder 45">
            <a:extLst>
              <a:ext uri="{FF2B5EF4-FFF2-40B4-BE49-F238E27FC236}">
                <a16:creationId xmlns:a16="http://schemas.microsoft.com/office/drawing/2014/main" id="{E97B645B-6161-42E7-AB15-B072B30DFCC7}"/>
              </a:ext>
            </a:extLst>
          </p:cNvPr>
          <p:cNvSpPr>
            <a:spLocks noGrp="1"/>
          </p:cNvSpPr>
          <p:nvPr>
            <p:ph type="body" sz="quarter" idx="14"/>
          </p:nvPr>
        </p:nvSpPr>
        <p:spPr>
          <a:xfrm>
            <a:off x="7713135"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3" name="Text Placeholder 3">
            <a:extLst>
              <a:ext uri="{FF2B5EF4-FFF2-40B4-BE49-F238E27FC236}">
                <a16:creationId xmlns:a16="http://schemas.microsoft.com/office/drawing/2014/main" id="{F71BF8C7-F1B6-46EC-BF78-06D5B09CF0B4}"/>
              </a:ext>
            </a:extLst>
          </p:cNvPr>
          <p:cNvSpPr>
            <a:spLocks noGrp="1"/>
          </p:cNvSpPr>
          <p:nvPr>
            <p:ph type="body" sz="quarter" idx="15" hasCustomPrompt="1"/>
          </p:nvPr>
        </p:nvSpPr>
        <p:spPr>
          <a:xfrm>
            <a:off x="7744778"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04</a:t>
            </a:r>
          </a:p>
        </p:txBody>
      </p:sp>
      <p:sp>
        <p:nvSpPr>
          <p:cNvPr id="64" name="Text Placeholder 47">
            <a:extLst>
              <a:ext uri="{FF2B5EF4-FFF2-40B4-BE49-F238E27FC236}">
                <a16:creationId xmlns:a16="http://schemas.microsoft.com/office/drawing/2014/main" id="{0AE0D14A-2620-4BDB-8DAC-6FC6696507CB}"/>
              </a:ext>
            </a:extLst>
          </p:cNvPr>
          <p:cNvSpPr>
            <a:spLocks noGrp="1"/>
          </p:cNvSpPr>
          <p:nvPr>
            <p:ph type="body" sz="quarter" idx="16"/>
          </p:nvPr>
        </p:nvSpPr>
        <p:spPr>
          <a:xfrm>
            <a:off x="1725506" y="5032587"/>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5" name="Text Placeholder 3">
            <a:extLst>
              <a:ext uri="{FF2B5EF4-FFF2-40B4-BE49-F238E27FC236}">
                <a16:creationId xmlns:a16="http://schemas.microsoft.com/office/drawing/2014/main" id="{308B4211-779B-4EEC-8B11-3123722E5299}"/>
              </a:ext>
            </a:extLst>
          </p:cNvPr>
          <p:cNvSpPr>
            <a:spLocks noGrp="1"/>
          </p:cNvSpPr>
          <p:nvPr>
            <p:ph type="body" sz="quarter" idx="17" hasCustomPrompt="1"/>
          </p:nvPr>
        </p:nvSpPr>
        <p:spPr>
          <a:xfrm>
            <a:off x="1757149" y="5055820"/>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66" name="Text Placeholder 49">
            <a:extLst>
              <a:ext uri="{FF2B5EF4-FFF2-40B4-BE49-F238E27FC236}">
                <a16:creationId xmlns:a16="http://schemas.microsoft.com/office/drawing/2014/main" id="{00269CDB-BF47-4FD2-B2AE-6F7DC0331975}"/>
              </a:ext>
            </a:extLst>
          </p:cNvPr>
          <p:cNvSpPr>
            <a:spLocks noGrp="1"/>
          </p:cNvSpPr>
          <p:nvPr>
            <p:ph type="body" sz="quarter" idx="18"/>
          </p:nvPr>
        </p:nvSpPr>
        <p:spPr>
          <a:xfrm>
            <a:off x="5647661" y="4959709"/>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7" name="Text Placeholder 3">
            <a:extLst>
              <a:ext uri="{FF2B5EF4-FFF2-40B4-BE49-F238E27FC236}">
                <a16:creationId xmlns:a16="http://schemas.microsoft.com/office/drawing/2014/main" id="{696B40C2-C38F-4085-BA54-2750DB2A8189}"/>
              </a:ext>
            </a:extLst>
          </p:cNvPr>
          <p:cNvSpPr>
            <a:spLocks noGrp="1"/>
          </p:cNvSpPr>
          <p:nvPr>
            <p:ph type="body" sz="quarter" idx="19" hasCustomPrompt="1"/>
          </p:nvPr>
        </p:nvSpPr>
        <p:spPr>
          <a:xfrm>
            <a:off x="5679304" y="4982942"/>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68" name="Picture Placeholder 54">
            <a:extLst>
              <a:ext uri="{FF2B5EF4-FFF2-40B4-BE49-F238E27FC236}">
                <a16:creationId xmlns:a16="http://schemas.microsoft.com/office/drawing/2014/main" id="{FD2AF494-CD17-477E-9211-1B2C0922DAC1}"/>
              </a:ext>
            </a:extLst>
          </p:cNvPr>
          <p:cNvSpPr>
            <a:spLocks noGrp="1" noChangeAspect="1"/>
          </p:cNvSpPr>
          <p:nvPr>
            <p:ph type="pic" sz="quarter" idx="22" hasCustomPrompt="1"/>
          </p:nvPr>
        </p:nvSpPr>
        <p:spPr>
          <a:xfrm>
            <a:off x="2162802" y="2823563"/>
            <a:ext cx="1008000" cy="1008000"/>
          </a:xfrm>
          <a:prstGeom prst="ellipse">
            <a:avLst/>
          </a:prstGeom>
        </p:spPr>
        <p:txBody>
          <a:bodyPr/>
          <a:lstStyle>
            <a:lvl1pPr marL="0" indent="0">
              <a:buNone/>
              <a:defRPr sz="1200" b="0"/>
            </a:lvl1pPr>
          </a:lstStyle>
          <a:p>
            <a:r>
              <a:rPr lang="en-GB"/>
              <a:t>Icon or Picture</a:t>
            </a:r>
          </a:p>
        </p:txBody>
      </p:sp>
      <p:sp>
        <p:nvSpPr>
          <p:cNvPr id="69" name="Picture Placeholder 54">
            <a:extLst>
              <a:ext uri="{FF2B5EF4-FFF2-40B4-BE49-F238E27FC236}">
                <a16:creationId xmlns:a16="http://schemas.microsoft.com/office/drawing/2014/main" id="{B94333D8-FEC2-4343-95ED-412AD3A23AEE}"/>
              </a:ext>
            </a:extLst>
          </p:cNvPr>
          <p:cNvSpPr>
            <a:spLocks noGrp="1" noChangeAspect="1"/>
          </p:cNvSpPr>
          <p:nvPr>
            <p:ph type="pic" sz="quarter" idx="23" hasCustomPrompt="1"/>
          </p:nvPr>
        </p:nvSpPr>
        <p:spPr>
          <a:xfrm>
            <a:off x="6291296" y="2823606"/>
            <a:ext cx="1008000" cy="1008000"/>
          </a:xfrm>
          <a:prstGeom prst="ellipse">
            <a:avLst/>
          </a:prstGeom>
        </p:spPr>
        <p:txBody>
          <a:bodyPr/>
          <a:lstStyle>
            <a:lvl1pPr marL="0" indent="0">
              <a:buNone/>
              <a:defRPr sz="1200" b="0"/>
            </a:lvl1pPr>
          </a:lstStyle>
          <a:p>
            <a:r>
              <a:rPr lang="en-GB"/>
              <a:t>Icon or Picture</a:t>
            </a:r>
          </a:p>
        </p:txBody>
      </p:sp>
      <p:sp>
        <p:nvSpPr>
          <p:cNvPr id="70" name="Picture Placeholder 54">
            <a:extLst>
              <a:ext uri="{FF2B5EF4-FFF2-40B4-BE49-F238E27FC236}">
                <a16:creationId xmlns:a16="http://schemas.microsoft.com/office/drawing/2014/main" id="{87200548-9C35-4C92-9C05-F167B52E8D6D}"/>
              </a:ext>
            </a:extLst>
          </p:cNvPr>
          <p:cNvSpPr>
            <a:spLocks noGrp="1" noChangeAspect="1"/>
          </p:cNvSpPr>
          <p:nvPr>
            <p:ph type="pic" sz="quarter" idx="24" hasCustomPrompt="1"/>
          </p:nvPr>
        </p:nvSpPr>
        <p:spPr>
          <a:xfrm>
            <a:off x="4232766" y="3990719"/>
            <a:ext cx="1008000" cy="1008000"/>
          </a:xfrm>
          <a:prstGeom prst="ellipse">
            <a:avLst/>
          </a:prstGeom>
        </p:spPr>
        <p:txBody>
          <a:bodyPr/>
          <a:lstStyle>
            <a:lvl1pPr marL="0" indent="0">
              <a:buNone/>
              <a:defRPr sz="1200" b="0"/>
            </a:lvl1pPr>
          </a:lstStyle>
          <a:p>
            <a:r>
              <a:rPr lang="en-GB"/>
              <a:t>Icon or Picture</a:t>
            </a:r>
          </a:p>
        </p:txBody>
      </p:sp>
      <p:sp>
        <p:nvSpPr>
          <p:cNvPr id="71" name="Picture Placeholder 54">
            <a:extLst>
              <a:ext uri="{FF2B5EF4-FFF2-40B4-BE49-F238E27FC236}">
                <a16:creationId xmlns:a16="http://schemas.microsoft.com/office/drawing/2014/main" id="{89EE9B12-C63F-4879-8109-9B6AEFC33093}"/>
              </a:ext>
            </a:extLst>
          </p:cNvPr>
          <p:cNvSpPr>
            <a:spLocks noGrp="1" noChangeAspect="1"/>
          </p:cNvSpPr>
          <p:nvPr>
            <p:ph type="pic" sz="quarter" idx="25" hasCustomPrompt="1"/>
          </p:nvPr>
        </p:nvSpPr>
        <p:spPr>
          <a:xfrm>
            <a:off x="8353294" y="3982445"/>
            <a:ext cx="1008000" cy="1008000"/>
          </a:xfrm>
          <a:prstGeom prst="ellipse">
            <a:avLst/>
          </a:prstGeom>
        </p:spPr>
        <p:txBody>
          <a:bodyPr/>
          <a:lstStyle>
            <a:lvl1pPr marL="0" indent="0">
              <a:buNone/>
              <a:defRPr sz="1200" b="0"/>
            </a:lvl1pPr>
          </a:lstStyle>
          <a:p>
            <a:r>
              <a:rPr lang="en-GB"/>
              <a:t>Icon or Picture</a:t>
            </a:r>
          </a:p>
        </p:txBody>
      </p:sp>
      <p:sp>
        <p:nvSpPr>
          <p:cNvPr id="9" name="TextBox 8">
            <a:extLst>
              <a:ext uri="{FF2B5EF4-FFF2-40B4-BE49-F238E27FC236}">
                <a16:creationId xmlns:a16="http://schemas.microsoft.com/office/drawing/2014/main" id="{C313D933-1BB7-4D36-A0AF-EC3BA1DEA160}"/>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73" name="Text Placeholder 14">
            <a:extLst>
              <a:ext uri="{FF2B5EF4-FFF2-40B4-BE49-F238E27FC236}">
                <a16:creationId xmlns:a16="http://schemas.microsoft.com/office/drawing/2014/main" id="{AE4286BE-4970-4309-A663-7404DB62CCD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74" name="Text Placeholder 9">
            <a:extLst>
              <a:ext uri="{FF2B5EF4-FFF2-40B4-BE49-F238E27FC236}">
                <a16:creationId xmlns:a16="http://schemas.microsoft.com/office/drawing/2014/main" id="{6D1A166E-0DDC-413C-8DA6-5A4169AE1CD4}"/>
              </a:ext>
            </a:extLst>
          </p:cNvPr>
          <p:cNvSpPr>
            <a:spLocks noGrp="1"/>
          </p:cNvSpPr>
          <p:nvPr>
            <p:ph type="body" sz="quarter" idx="26"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9527433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meline Graphic (Horizontal +5)">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45" name="Text Placeholder 44">
            <a:extLst>
              <a:ext uri="{FF2B5EF4-FFF2-40B4-BE49-F238E27FC236}">
                <a16:creationId xmlns:a16="http://schemas.microsoft.com/office/drawing/2014/main" id="{7523BDFD-0400-4E42-986C-35382A7C1EA8}"/>
              </a:ext>
            </a:extLst>
          </p:cNvPr>
          <p:cNvSpPr>
            <a:spLocks noGrp="1"/>
          </p:cNvSpPr>
          <p:nvPr>
            <p:ph type="body" sz="quarter" idx="13"/>
          </p:nvPr>
        </p:nvSpPr>
        <p:spPr>
          <a:xfrm>
            <a:off x="2709863"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grpSp>
        <p:nvGrpSpPr>
          <p:cNvPr id="10" name="Group 9">
            <a:extLst>
              <a:ext uri="{FF2B5EF4-FFF2-40B4-BE49-F238E27FC236}">
                <a16:creationId xmlns:a16="http://schemas.microsoft.com/office/drawing/2014/main" id="{FD624A70-69DC-4DA0-88C9-1A76CC813E0E}"/>
              </a:ext>
            </a:extLst>
          </p:cNvPr>
          <p:cNvGrpSpPr/>
          <p:nvPr/>
        </p:nvGrpSpPr>
        <p:grpSpPr>
          <a:xfrm>
            <a:off x="1270359" y="2649898"/>
            <a:ext cx="9681508" cy="2602200"/>
            <a:chOff x="1255246" y="2052597"/>
            <a:chExt cx="9681508" cy="2602200"/>
          </a:xfrm>
        </p:grpSpPr>
        <p:sp>
          <p:nvSpPr>
            <p:cNvPr id="16" name="Oval 15">
              <a:extLst>
                <a:ext uri="{FF2B5EF4-FFF2-40B4-BE49-F238E27FC236}">
                  <a16:creationId xmlns:a16="http://schemas.microsoft.com/office/drawing/2014/main" id="{76D5BC8B-B021-42FD-8EFA-8B3D99538FDF}"/>
                </a:ext>
              </a:extLst>
            </p:cNvPr>
            <p:cNvSpPr/>
            <p:nvPr/>
          </p:nvSpPr>
          <p:spPr>
            <a:xfrm>
              <a:off x="1255246"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7" name="Oval 16">
              <a:extLst>
                <a:ext uri="{FF2B5EF4-FFF2-40B4-BE49-F238E27FC236}">
                  <a16:creationId xmlns:a16="http://schemas.microsoft.com/office/drawing/2014/main" id="{F60E37D4-1ED2-476A-8542-0D826A6FA975}"/>
                </a:ext>
              </a:extLst>
            </p:cNvPr>
            <p:cNvSpPr/>
            <p:nvPr/>
          </p:nvSpPr>
          <p:spPr>
            <a:xfrm>
              <a:off x="7436377" y="32147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3315623" y="32147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9" name="Oval 18">
              <a:extLst>
                <a:ext uri="{FF2B5EF4-FFF2-40B4-BE49-F238E27FC236}">
                  <a16:creationId xmlns:a16="http://schemas.microsoft.com/office/drawing/2014/main" id="{F1B24AD0-79DC-48C3-9726-B227C19ABF17}"/>
                </a:ext>
              </a:extLst>
            </p:cNvPr>
            <p:cNvSpPr/>
            <p:nvPr/>
          </p:nvSpPr>
          <p:spPr>
            <a:xfrm>
              <a:off x="9496754"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5376000"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4922425" y="2837758"/>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2808216" y="2902680"/>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3" name="Freeform: Shape 22">
              <a:extLst>
                <a:ext uri="{FF2B5EF4-FFF2-40B4-BE49-F238E27FC236}">
                  <a16:creationId xmlns:a16="http://schemas.microsoft.com/office/drawing/2014/main" id="{6390BB9E-1823-4873-8B4D-BCEE8B27A102}"/>
                </a:ext>
              </a:extLst>
            </p:cNvPr>
            <p:cNvSpPr/>
            <p:nvPr/>
          </p:nvSpPr>
          <p:spPr>
            <a:xfrm rot="3646342">
              <a:off x="9017365" y="2909204"/>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4" name="Freeform: Shape 23">
              <a:extLst>
                <a:ext uri="{FF2B5EF4-FFF2-40B4-BE49-F238E27FC236}">
                  <a16:creationId xmlns:a16="http://schemas.microsoft.com/office/drawing/2014/main" id="{F142B12F-6A83-431D-B292-FC48C693A26E}"/>
                </a:ext>
              </a:extLst>
            </p:cNvPr>
            <p:cNvSpPr/>
            <p:nvPr/>
          </p:nvSpPr>
          <p:spPr>
            <a:xfrm rot="7256913">
              <a:off x="7037612" y="2839479"/>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1921246" y="379819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1921246" y="405436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1921246" y="431054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3981623" y="234262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3981623" y="259879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3981623" y="28549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6042000" y="373353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6042000" y="3989713"/>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6042000" y="4245890"/>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4" name="Oval 33">
              <a:extLst>
                <a:ext uri="{FF2B5EF4-FFF2-40B4-BE49-F238E27FC236}">
                  <a16:creationId xmlns:a16="http://schemas.microsoft.com/office/drawing/2014/main" id="{A5193ED7-5C45-4295-91B0-E321ADCE3EE8}"/>
                </a:ext>
              </a:extLst>
            </p:cNvPr>
            <p:cNvSpPr/>
            <p:nvPr/>
          </p:nvSpPr>
          <p:spPr>
            <a:xfrm>
              <a:off x="10210570" y="37287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5" name="Oval 34">
              <a:extLst>
                <a:ext uri="{FF2B5EF4-FFF2-40B4-BE49-F238E27FC236}">
                  <a16:creationId xmlns:a16="http://schemas.microsoft.com/office/drawing/2014/main" id="{DCE1165D-25F1-4AD4-B7FD-7A487F5A2125}"/>
                </a:ext>
              </a:extLst>
            </p:cNvPr>
            <p:cNvSpPr/>
            <p:nvPr/>
          </p:nvSpPr>
          <p:spPr>
            <a:xfrm>
              <a:off x="10210570" y="398495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6" name="Oval 35">
              <a:extLst>
                <a:ext uri="{FF2B5EF4-FFF2-40B4-BE49-F238E27FC236}">
                  <a16:creationId xmlns:a16="http://schemas.microsoft.com/office/drawing/2014/main" id="{73F405A5-0BD1-46FE-A9B2-4B6EDB8FE20C}"/>
                </a:ext>
              </a:extLst>
            </p:cNvPr>
            <p:cNvSpPr/>
            <p:nvPr/>
          </p:nvSpPr>
          <p:spPr>
            <a:xfrm>
              <a:off x="10210570" y="424112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7" name="Oval 36">
              <a:extLst>
                <a:ext uri="{FF2B5EF4-FFF2-40B4-BE49-F238E27FC236}">
                  <a16:creationId xmlns:a16="http://schemas.microsoft.com/office/drawing/2014/main" id="{37B22537-3BBF-47E5-BF7E-B278E77FD3BE}"/>
                </a:ext>
              </a:extLst>
            </p:cNvPr>
            <p:cNvSpPr/>
            <p:nvPr/>
          </p:nvSpPr>
          <p:spPr>
            <a:xfrm>
              <a:off x="8102377" y="234262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8" name="Oval 37">
              <a:extLst>
                <a:ext uri="{FF2B5EF4-FFF2-40B4-BE49-F238E27FC236}">
                  <a16:creationId xmlns:a16="http://schemas.microsoft.com/office/drawing/2014/main" id="{7C1A8FC8-D72A-4BB8-A16C-A2FE39FB2CDB}"/>
                </a:ext>
              </a:extLst>
            </p:cNvPr>
            <p:cNvSpPr/>
            <p:nvPr/>
          </p:nvSpPr>
          <p:spPr>
            <a:xfrm>
              <a:off x="8102377" y="259879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9" name="Oval 38">
              <a:extLst>
                <a:ext uri="{FF2B5EF4-FFF2-40B4-BE49-F238E27FC236}">
                  <a16:creationId xmlns:a16="http://schemas.microsoft.com/office/drawing/2014/main" id="{23AC569B-6B08-4E36-82D8-91AAABCB6E0C}"/>
                </a:ext>
              </a:extLst>
            </p:cNvPr>
            <p:cNvSpPr/>
            <p:nvPr/>
          </p:nvSpPr>
          <p:spPr>
            <a:xfrm>
              <a:off x="8102377" y="28549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grpSp>
      <p:sp>
        <p:nvSpPr>
          <p:cNvPr id="4" name="Text Placeholder 3">
            <a:extLst>
              <a:ext uri="{FF2B5EF4-FFF2-40B4-BE49-F238E27FC236}">
                <a16:creationId xmlns:a16="http://schemas.microsoft.com/office/drawing/2014/main" id="{1B08C5A4-CEBE-4313-A655-61BB8741B515}"/>
              </a:ext>
            </a:extLst>
          </p:cNvPr>
          <p:cNvSpPr>
            <a:spLocks noGrp="1"/>
          </p:cNvSpPr>
          <p:nvPr>
            <p:ph type="body" sz="quarter" idx="12" hasCustomPrompt="1"/>
          </p:nvPr>
        </p:nvSpPr>
        <p:spPr>
          <a:xfrm>
            <a:off x="2741506"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46" name="Text Placeholder 45">
            <a:extLst>
              <a:ext uri="{FF2B5EF4-FFF2-40B4-BE49-F238E27FC236}">
                <a16:creationId xmlns:a16="http://schemas.microsoft.com/office/drawing/2014/main" id="{E77D0969-B510-4AE2-A85A-F5D0F33A209B}"/>
              </a:ext>
            </a:extLst>
          </p:cNvPr>
          <p:cNvSpPr>
            <a:spLocks noGrp="1"/>
          </p:cNvSpPr>
          <p:nvPr>
            <p:ph type="body" sz="quarter" idx="14"/>
          </p:nvPr>
        </p:nvSpPr>
        <p:spPr>
          <a:xfrm>
            <a:off x="6883402"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7" name="Text Placeholder 3">
            <a:extLst>
              <a:ext uri="{FF2B5EF4-FFF2-40B4-BE49-F238E27FC236}">
                <a16:creationId xmlns:a16="http://schemas.microsoft.com/office/drawing/2014/main" id="{8B5A20E3-F763-4606-9FC8-9C9AF0CBCB45}"/>
              </a:ext>
            </a:extLst>
          </p:cNvPr>
          <p:cNvSpPr>
            <a:spLocks noGrp="1"/>
          </p:cNvSpPr>
          <p:nvPr>
            <p:ph type="body" sz="quarter" idx="15" hasCustomPrompt="1"/>
          </p:nvPr>
        </p:nvSpPr>
        <p:spPr>
          <a:xfrm>
            <a:off x="6915045"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04</a:t>
            </a:r>
          </a:p>
        </p:txBody>
      </p:sp>
      <p:sp>
        <p:nvSpPr>
          <p:cNvPr id="48" name="Text Placeholder 47">
            <a:extLst>
              <a:ext uri="{FF2B5EF4-FFF2-40B4-BE49-F238E27FC236}">
                <a16:creationId xmlns:a16="http://schemas.microsoft.com/office/drawing/2014/main" id="{AB7E6C7F-F86C-429B-B63E-D8F29B711EBC}"/>
              </a:ext>
            </a:extLst>
          </p:cNvPr>
          <p:cNvSpPr>
            <a:spLocks noGrp="1"/>
          </p:cNvSpPr>
          <p:nvPr>
            <p:ph type="body" sz="quarter" idx="16"/>
          </p:nvPr>
        </p:nvSpPr>
        <p:spPr>
          <a:xfrm>
            <a:off x="895773" y="5032587"/>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9" name="Text Placeholder 3">
            <a:extLst>
              <a:ext uri="{FF2B5EF4-FFF2-40B4-BE49-F238E27FC236}">
                <a16:creationId xmlns:a16="http://schemas.microsoft.com/office/drawing/2014/main" id="{8FD6F84E-7E0C-4E2E-97F5-8162503D114E}"/>
              </a:ext>
            </a:extLst>
          </p:cNvPr>
          <p:cNvSpPr>
            <a:spLocks noGrp="1"/>
          </p:cNvSpPr>
          <p:nvPr>
            <p:ph type="body" sz="quarter" idx="17" hasCustomPrompt="1"/>
          </p:nvPr>
        </p:nvSpPr>
        <p:spPr>
          <a:xfrm>
            <a:off x="927416" y="5055820"/>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50" name="Text Placeholder 49">
            <a:extLst>
              <a:ext uri="{FF2B5EF4-FFF2-40B4-BE49-F238E27FC236}">
                <a16:creationId xmlns:a16="http://schemas.microsoft.com/office/drawing/2014/main" id="{AD9295F2-673B-41B6-B274-8FFBA3DF0374}"/>
              </a:ext>
            </a:extLst>
          </p:cNvPr>
          <p:cNvSpPr>
            <a:spLocks noGrp="1"/>
          </p:cNvSpPr>
          <p:nvPr>
            <p:ph type="body" sz="quarter" idx="18"/>
          </p:nvPr>
        </p:nvSpPr>
        <p:spPr>
          <a:xfrm>
            <a:off x="4817928" y="4959709"/>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51" name="Text Placeholder 3">
            <a:extLst>
              <a:ext uri="{FF2B5EF4-FFF2-40B4-BE49-F238E27FC236}">
                <a16:creationId xmlns:a16="http://schemas.microsoft.com/office/drawing/2014/main" id="{BCDFFAC1-679C-4BEA-8945-D7E9868AE006}"/>
              </a:ext>
            </a:extLst>
          </p:cNvPr>
          <p:cNvSpPr>
            <a:spLocks noGrp="1"/>
          </p:cNvSpPr>
          <p:nvPr>
            <p:ph type="body" sz="quarter" idx="19" hasCustomPrompt="1"/>
          </p:nvPr>
        </p:nvSpPr>
        <p:spPr>
          <a:xfrm>
            <a:off x="4849571" y="4982942"/>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52" name="Text Placeholder 51">
            <a:extLst>
              <a:ext uri="{FF2B5EF4-FFF2-40B4-BE49-F238E27FC236}">
                <a16:creationId xmlns:a16="http://schemas.microsoft.com/office/drawing/2014/main" id="{601AEF65-9B83-4826-A660-61EFDED78D31}"/>
              </a:ext>
            </a:extLst>
          </p:cNvPr>
          <p:cNvSpPr>
            <a:spLocks noGrp="1"/>
          </p:cNvSpPr>
          <p:nvPr>
            <p:ph type="body" sz="quarter" idx="20"/>
          </p:nvPr>
        </p:nvSpPr>
        <p:spPr>
          <a:xfrm>
            <a:off x="8951021" y="4966088"/>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53" name="Text Placeholder 3">
            <a:extLst>
              <a:ext uri="{FF2B5EF4-FFF2-40B4-BE49-F238E27FC236}">
                <a16:creationId xmlns:a16="http://schemas.microsoft.com/office/drawing/2014/main" id="{C355F192-32D8-475E-B004-62FD48E53AB3}"/>
              </a:ext>
            </a:extLst>
          </p:cNvPr>
          <p:cNvSpPr>
            <a:spLocks noGrp="1"/>
          </p:cNvSpPr>
          <p:nvPr>
            <p:ph type="body" sz="quarter" idx="21" hasCustomPrompt="1"/>
          </p:nvPr>
        </p:nvSpPr>
        <p:spPr>
          <a:xfrm>
            <a:off x="8982664" y="4989321"/>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05</a:t>
            </a:r>
          </a:p>
        </p:txBody>
      </p:sp>
      <p:sp>
        <p:nvSpPr>
          <p:cNvPr id="55" name="Picture Placeholder 54">
            <a:extLst>
              <a:ext uri="{FF2B5EF4-FFF2-40B4-BE49-F238E27FC236}">
                <a16:creationId xmlns:a16="http://schemas.microsoft.com/office/drawing/2014/main" id="{6434E756-E849-4C8F-9980-0E40A0D47C8D}"/>
              </a:ext>
            </a:extLst>
          </p:cNvPr>
          <p:cNvSpPr>
            <a:spLocks noGrp="1" noChangeAspect="1"/>
          </p:cNvSpPr>
          <p:nvPr>
            <p:ph type="pic" sz="quarter" idx="22" hasCustomPrompt="1"/>
          </p:nvPr>
        </p:nvSpPr>
        <p:spPr>
          <a:xfrm>
            <a:off x="1476998" y="2865898"/>
            <a:ext cx="1008000" cy="1008000"/>
          </a:xfrm>
          <a:prstGeom prst="ellipse">
            <a:avLst/>
          </a:prstGeom>
        </p:spPr>
        <p:txBody>
          <a:bodyPr/>
          <a:lstStyle>
            <a:lvl1pPr marL="0" indent="0">
              <a:buNone/>
              <a:defRPr sz="1200" b="0"/>
            </a:lvl1pPr>
          </a:lstStyle>
          <a:p>
            <a:r>
              <a:rPr lang="en-GB"/>
              <a:t>Icon or Picture</a:t>
            </a:r>
          </a:p>
        </p:txBody>
      </p:sp>
      <p:sp>
        <p:nvSpPr>
          <p:cNvPr id="56" name="Picture Placeholder 54">
            <a:extLst>
              <a:ext uri="{FF2B5EF4-FFF2-40B4-BE49-F238E27FC236}">
                <a16:creationId xmlns:a16="http://schemas.microsoft.com/office/drawing/2014/main" id="{4200E2C0-FB20-4FE3-B4EA-3B396535E8A6}"/>
              </a:ext>
            </a:extLst>
          </p:cNvPr>
          <p:cNvSpPr>
            <a:spLocks noGrp="1" noChangeAspect="1"/>
          </p:cNvSpPr>
          <p:nvPr>
            <p:ph type="pic" sz="quarter" idx="23" hasCustomPrompt="1"/>
          </p:nvPr>
        </p:nvSpPr>
        <p:spPr>
          <a:xfrm>
            <a:off x="5597025" y="2874408"/>
            <a:ext cx="1008000" cy="1008000"/>
          </a:xfrm>
          <a:prstGeom prst="ellipse">
            <a:avLst/>
          </a:prstGeom>
        </p:spPr>
        <p:txBody>
          <a:bodyPr/>
          <a:lstStyle>
            <a:lvl1pPr marL="0" indent="0">
              <a:buNone/>
              <a:defRPr sz="1200" b="0"/>
            </a:lvl1pPr>
          </a:lstStyle>
          <a:p>
            <a:r>
              <a:rPr lang="en-GB"/>
              <a:t>Icon or Picture</a:t>
            </a:r>
          </a:p>
        </p:txBody>
      </p:sp>
      <p:sp>
        <p:nvSpPr>
          <p:cNvPr id="57" name="Picture Placeholder 54">
            <a:extLst>
              <a:ext uri="{FF2B5EF4-FFF2-40B4-BE49-F238E27FC236}">
                <a16:creationId xmlns:a16="http://schemas.microsoft.com/office/drawing/2014/main" id="{D0CDA781-D7C6-4379-9A00-4BD87758579B}"/>
              </a:ext>
            </a:extLst>
          </p:cNvPr>
          <p:cNvSpPr>
            <a:spLocks noGrp="1" noChangeAspect="1"/>
          </p:cNvSpPr>
          <p:nvPr>
            <p:ph type="pic" sz="quarter" idx="24" hasCustomPrompt="1"/>
          </p:nvPr>
        </p:nvSpPr>
        <p:spPr>
          <a:xfrm>
            <a:off x="3538495" y="4024587"/>
            <a:ext cx="1008000" cy="1008000"/>
          </a:xfrm>
          <a:prstGeom prst="ellipse">
            <a:avLst/>
          </a:prstGeom>
        </p:spPr>
        <p:txBody>
          <a:bodyPr/>
          <a:lstStyle>
            <a:lvl1pPr marL="0" indent="0">
              <a:buNone/>
              <a:defRPr sz="1200" b="0"/>
            </a:lvl1pPr>
          </a:lstStyle>
          <a:p>
            <a:r>
              <a:rPr lang="en-GB"/>
              <a:t>Icon or Picture</a:t>
            </a:r>
          </a:p>
        </p:txBody>
      </p:sp>
      <p:sp>
        <p:nvSpPr>
          <p:cNvPr id="58" name="Picture Placeholder 54">
            <a:extLst>
              <a:ext uri="{FF2B5EF4-FFF2-40B4-BE49-F238E27FC236}">
                <a16:creationId xmlns:a16="http://schemas.microsoft.com/office/drawing/2014/main" id="{CC4F4FC2-4809-4F70-9653-5283FEE7F73B}"/>
              </a:ext>
            </a:extLst>
          </p:cNvPr>
          <p:cNvSpPr>
            <a:spLocks noGrp="1" noChangeAspect="1"/>
          </p:cNvSpPr>
          <p:nvPr>
            <p:ph type="pic" sz="quarter" idx="25" hasCustomPrompt="1"/>
          </p:nvPr>
        </p:nvSpPr>
        <p:spPr>
          <a:xfrm>
            <a:off x="7659023" y="4024780"/>
            <a:ext cx="1008000" cy="1008000"/>
          </a:xfrm>
          <a:prstGeom prst="ellipse">
            <a:avLst/>
          </a:prstGeom>
        </p:spPr>
        <p:txBody>
          <a:bodyPr/>
          <a:lstStyle>
            <a:lvl1pPr marL="0" indent="0">
              <a:buNone/>
              <a:defRPr sz="1200" b="0"/>
            </a:lvl1pPr>
          </a:lstStyle>
          <a:p>
            <a:r>
              <a:rPr lang="en-GB"/>
              <a:t>Icon or Picture</a:t>
            </a:r>
          </a:p>
        </p:txBody>
      </p:sp>
      <p:sp>
        <p:nvSpPr>
          <p:cNvPr id="59" name="Picture Placeholder 54">
            <a:extLst>
              <a:ext uri="{FF2B5EF4-FFF2-40B4-BE49-F238E27FC236}">
                <a16:creationId xmlns:a16="http://schemas.microsoft.com/office/drawing/2014/main" id="{9BED05CB-9911-4950-B766-599E886A258C}"/>
              </a:ext>
            </a:extLst>
          </p:cNvPr>
          <p:cNvSpPr>
            <a:spLocks noGrp="1" noChangeAspect="1"/>
          </p:cNvSpPr>
          <p:nvPr>
            <p:ph type="pic" sz="quarter" idx="26" hasCustomPrompt="1"/>
          </p:nvPr>
        </p:nvSpPr>
        <p:spPr>
          <a:xfrm>
            <a:off x="9727867" y="2865898"/>
            <a:ext cx="1008000" cy="1008000"/>
          </a:xfrm>
          <a:prstGeom prst="ellipse">
            <a:avLst/>
          </a:prstGeom>
        </p:spPr>
        <p:txBody>
          <a:bodyPr/>
          <a:lstStyle>
            <a:lvl1pPr marL="0" indent="0">
              <a:buNone/>
              <a:defRPr sz="1200" b="0"/>
            </a:lvl1pPr>
          </a:lstStyle>
          <a:p>
            <a:r>
              <a:rPr lang="en-GB"/>
              <a:t>Icon or Picture</a:t>
            </a:r>
          </a:p>
        </p:txBody>
      </p:sp>
      <p:sp>
        <p:nvSpPr>
          <p:cNvPr id="61" name="TextBox 60">
            <a:extLst>
              <a:ext uri="{FF2B5EF4-FFF2-40B4-BE49-F238E27FC236}">
                <a16:creationId xmlns:a16="http://schemas.microsoft.com/office/drawing/2014/main" id="{E3A8CE15-3D9D-4A47-B042-5ED67266277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62" name="Text Placeholder 14">
            <a:extLst>
              <a:ext uri="{FF2B5EF4-FFF2-40B4-BE49-F238E27FC236}">
                <a16:creationId xmlns:a16="http://schemas.microsoft.com/office/drawing/2014/main" id="{B6AB4F89-390E-4C02-AE95-9AA98F5AC4B0}"/>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63" name="Text Placeholder 9">
            <a:extLst>
              <a:ext uri="{FF2B5EF4-FFF2-40B4-BE49-F238E27FC236}">
                <a16:creationId xmlns:a16="http://schemas.microsoft.com/office/drawing/2014/main" id="{35AB5B92-7255-4D30-A3D2-C9FB417C2772}"/>
              </a:ext>
            </a:extLst>
          </p:cNvPr>
          <p:cNvSpPr>
            <a:spLocks noGrp="1"/>
          </p:cNvSpPr>
          <p:nvPr>
            <p:ph type="body" sz="quarter" idx="27"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36522549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slide (Half/Half)">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 name="Text Placeholder 5">
            <a:extLst>
              <a:ext uri="{FF2B5EF4-FFF2-40B4-BE49-F238E27FC236}">
                <a16:creationId xmlns:a16="http://schemas.microsoft.com/office/drawing/2014/main" id="{79283750-2979-41DA-9D76-17EB47F2BF2E}"/>
              </a:ext>
            </a:extLst>
          </p:cNvPr>
          <p:cNvSpPr>
            <a:spLocks noGrp="1"/>
          </p:cNvSpPr>
          <p:nvPr>
            <p:ph type="body" sz="quarter" idx="11" hasCustomPrompt="1"/>
          </p:nvPr>
        </p:nvSpPr>
        <p:spPr>
          <a:xfrm>
            <a:off x="515938" y="2996336"/>
            <a:ext cx="4995176" cy="785255"/>
          </a:xfrm>
          <a:prstGeom prst="rect">
            <a:avLst/>
          </a:prstGeom>
        </p:spPr>
        <p:txBody>
          <a:bodyPr/>
          <a:lstStyle>
            <a:lvl1pPr marL="0" indent="0">
              <a:buNone/>
              <a:defRPr/>
            </a:lvl1pPr>
          </a:lstStyle>
          <a:p>
            <a:pPr algn="ctr"/>
            <a:r>
              <a:rPr lang="en-GB" sz="5400">
                <a:latin typeface="Muli Black" panose="00000A00000000000000" pitchFamily="2" charset="0"/>
              </a:rPr>
              <a:t>Text</a:t>
            </a:r>
          </a:p>
        </p:txBody>
      </p:sp>
      <p:sp>
        <p:nvSpPr>
          <p:cNvPr id="6" name="Text Placeholder 5">
            <a:extLst>
              <a:ext uri="{FF2B5EF4-FFF2-40B4-BE49-F238E27FC236}">
                <a16:creationId xmlns:a16="http://schemas.microsoft.com/office/drawing/2014/main" id="{4E76D7C5-00D0-4EED-A533-9D3036687177}"/>
              </a:ext>
            </a:extLst>
          </p:cNvPr>
          <p:cNvSpPr>
            <a:spLocks noGrp="1"/>
          </p:cNvSpPr>
          <p:nvPr>
            <p:ph type="body" sz="quarter" idx="12" hasCustomPrompt="1"/>
          </p:nvPr>
        </p:nvSpPr>
        <p:spPr>
          <a:xfrm>
            <a:off x="6610591" y="2996335"/>
            <a:ext cx="4995176" cy="785255"/>
          </a:xfrm>
          <a:prstGeom prst="rect">
            <a:avLst/>
          </a:prstGeom>
        </p:spPr>
        <p:txBody>
          <a:bodyPr/>
          <a:lstStyle>
            <a:lvl1pPr marL="0" indent="0">
              <a:buNone/>
              <a:defRPr>
                <a:solidFill>
                  <a:schemeClr val="bg1"/>
                </a:solidFill>
              </a:defRPr>
            </a:lvl1pPr>
          </a:lstStyle>
          <a:p>
            <a:pPr algn="ctr"/>
            <a:r>
              <a:rPr lang="en-GB" sz="5400">
                <a:latin typeface="Muli Black" panose="00000A00000000000000" pitchFamily="2" charset="0"/>
              </a:rPr>
              <a:t>Text</a:t>
            </a:r>
          </a:p>
        </p:txBody>
      </p:sp>
      <p:sp>
        <p:nvSpPr>
          <p:cNvPr id="2" name="TextBox 1">
            <a:extLst>
              <a:ext uri="{FF2B5EF4-FFF2-40B4-BE49-F238E27FC236}">
                <a16:creationId xmlns:a16="http://schemas.microsoft.com/office/drawing/2014/main" id="{C1224268-8363-49C7-B0A1-B36786E0770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9591215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870F1A-0403-4384-AFE0-946A7EC9833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8799327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losing Slide (editable country specif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17D0CEF1-358F-441A-B01E-396C73A504AC}"/>
              </a:ext>
            </a:extLst>
          </p:cNvPr>
          <p:cNvCxnSpPr>
            <a:cxnSpLocks/>
          </p:cNvCxnSpPr>
          <p:nvPr userDrawn="1"/>
        </p:nvCxnSpPr>
        <p:spPr>
          <a:xfrm>
            <a:off x="4551419" y="4296553"/>
            <a:ext cx="970555" cy="0"/>
          </a:xfrm>
          <a:prstGeom prst="line">
            <a:avLst/>
          </a:prstGeom>
          <a:ln w="152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970AC9-F05A-4182-B3AA-4166AB912063}"/>
              </a:ext>
            </a:extLst>
          </p:cNvPr>
          <p:cNvSpPr txBox="1"/>
          <p:nvPr userDrawn="1"/>
        </p:nvSpPr>
        <p:spPr>
          <a:xfrm>
            <a:off x="6809338" y="3096577"/>
            <a:ext cx="3573101" cy="338554"/>
          </a:xfrm>
          <a:prstGeom prst="rect">
            <a:avLst/>
          </a:prstGeom>
          <a:noFill/>
        </p:spPr>
        <p:txBody>
          <a:bodyPr wrap="square" rtlCol="0">
            <a:spAutoFit/>
          </a:bodyPr>
          <a:lstStyle/>
          <a:p>
            <a:r>
              <a:rPr lang="en-GB" sz="1600" b="0">
                <a:solidFill>
                  <a:schemeClr val="bg1"/>
                </a:solidFill>
              </a:rPr>
              <a:t>       </a:t>
            </a:r>
            <a:r>
              <a:rPr lang="en-GB" sz="1600" b="0">
                <a:solidFill>
                  <a:schemeClr val="bg1"/>
                </a:solidFill>
                <a:hlinkClick r:id="rId2">
                  <a:extLst>
                    <a:ext uri="{A12FA001-AC4F-418D-AE19-62706E023703}">
                      <ahyp:hlinkClr xmlns:ahyp="http://schemas.microsoft.com/office/drawing/2018/hyperlinkcolor" val="tx"/>
                    </a:ext>
                  </a:extLst>
                </a:hlinkClick>
              </a:rPr>
              <a:t>www.ukpact.co.uk</a:t>
            </a:r>
            <a:r>
              <a:rPr lang="en-GB" sz="1600" b="0">
                <a:solidFill>
                  <a:schemeClr val="bg1"/>
                </a:solidFill>
              </a:rPr>
              <a:t> </a:t>
            </a:r>
          </a:p>
        </p:txBody>
      </p:sp>
      <p:pic>
        <p:nvPicPr>
          <p:cNvPr id="14" name="Graphic 13">
            <a:extLst>
              <a:ext uri="{FF2B5EF4-FFF2-40B4-BE49-F238E27FC236}">
                <a16:creationId xmlns:a16="http://schemas.microsoft.com/office/drawing/2014/main" id="{75B2D29E-0483-4AB3-8654-342AE08D3E5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539338" y="2995854"/>
            <a:ext cx="540000" cy="540000"/>
          </a:xfrm>
          <a:prstGeom prst="rect">
            <a:avLst/>
          </a:prstGeom>
        </p:spPr>
      </p:pic>
      <p:sp>
        <p:nvSpPr>
          <p:cNvPr id="15" name="TextBox 14">
            <a:extLst>
              <a:ext uri="{FF2B5EF4-FFF2-40B4-BE49-F238E27FC236}">
                <a16:creationId xmlns:a16="http://schemas.microsoft.com/office/drawing/2014/main" id="{464019FF-A8D5-4483-899F-9AB0FDA28547}"/>
              </a:ext>
            </a:extLst>
          </p:cNvPr>
          <p:cNvSpPr txBox="1"/>
          <p:nvPr userDrawn="1"/>
        </p:nvSpPr>
        <p:spPr>
          <a:xfrm>
            <a:off x="543646" y="2479649"/>
            <a:ext cx="4996799" cy="830997"/>
          </a:xfrm>
          <a:prstGeom prst="rect">
            <a:avLst/>
          </a:prstGeom>
          <a:noFill/>
        </p:spPr>
        <p:txBody>
          <a:bodyPr wrap="square" lIns="0" tIns="0" rIns="0" bIns="0" rtlCol="0">
            <a:spAutoFit/>
          </a:bodyPr>
          <a:lstStyle/>
          <a:p>
            <a:pPr algn="r"/>
            <a:r>
              <a:rPr lang="en-GB" sz="5400">
                <a:latin typeface="+mj-lt"/>
              </a:rPr>
              <a:t>THANK </a:t>
            </a:r>
          </a:p>
        </p:txBody>
      </p:sp>
      <p:sp>
        <p:nvSpPr>
          <p:cNvPr id="17" name="TextBox 16">
            <a:extLst>
              <a:ext uri="{FF2B5EF4-FFF2-40B4-BE49-F238E27FC236}">
                <a16:creationId xmlns:a16="http://schemas.microsoft.com/office/drawing/2014/main" id="{0869034F-D463-4B87-8E79-F2218BEF7998}"/>
              </a:ext>
            </a:extLst>
          </p:cNvPr>
          <p:cNvSpPr txBox="1"/>
          <p:nvPr userDrawn="1"/>
        </p:nvSpPr>
        <p:spPr>
          <a:xfrm>
            <a:off x="6502394" y="2628180"/>
            <a:ext cx="1928091" cy="369332"/>
          </a:xfrm>
          <a:prstGeom prst="rect">
            <a:avLst/>
          </a:prstGeom>
          <a:noFill/>
        </p:spPr>
        <p:txBody>
          <a:bodyPr wrap="square">
            <a:spAutoFit/>
          </a:bodyPr>
          <a:lstStyle/>
          <a:p>
            <a:r>
              <a:rPr lang="en-GB" sz="1800">
                <a:solidFill>
                  <a:schemeClr val="bg1"/>
                </a:solidFill>
                <a:latin typeface="Muli ExtraBold" panose="00000900000000000000" pitchFamily="2" charset="0"/>
              </a:rPr>
              <a:t>Stay in touch:</a:t>
            </a:r>
          </a:p>
        </p:txBody>
      </p:sp>
      <p:sp>
        <p:nvSpPr>
          <p:cNvPr id="2" name="TextBox 1">
            <a:extLst>
              <a:ext uri="{FF2B5EF4-FFF2-40B4-BE49-F238E27FC236}">
                <a16:creationId xmlns:a16="http://schemas.microsoft.com/office/drawing/2014/main" id="{63A26B5F-71CC-4747-AD0B-70014700AE12}"/>
              </a:ext>
            </a:extLst>
          </p:cNvPr>
          <p:cNvSpPr txBox="1"/>
          <p:nvPr userDrawn="1"/>
        </p:nvSpPr>
        <p:spPr>
          <a:xfrm>
            <a:off x="537321" y="3235990"/>
            <a:ext cx="4996799" cy="830997"/>
          </a:xfrm>
          <a:prstGeom prst="rect">
            <a:avLst/>
          </a:prstGeom>
          <a:noFill/>
        </p:spPr>
        <p:txBody>
          <a:bodyPr wrap="square" lIns="0" tIns="0" rIns="0" bIns="0" rtlCol="0">
            <a:spAutoFit/>
          </a:bodyPr>
          <a:lstStyle/>
          <a:p>
            <a:pPr algn="r"/>
            <a:r>
              <a:rPr lang="en-GB" sz="5400">
                <a:latin typeface="+mj-lt"/>
              </a:rPr>
              <a:t>YOU</a:t>
            </a:r>
          </a:p>
        </p:txBody>
      </p:sp>
      <p:pic>
        <p:nvPicPr>
          <p:cNvPr id="5" name="Graphic 4">
            <a:extLst>
              <a:ext uri="{FF2B5EF4-FFF2-40B4-BE49-F238E27FC236}">
                <a16:creationId xmlns:a16="http://schemas.microsoft.com/office/drawing/2014/main" id="{97D8CD0B-77E7-4668-9D8E-9BF4692895BC}"/>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6539338" y="3485347"/>
            <a:ext cx="540000" cy="540000"/>
          </a:xfrm>
          <a:prstGeom prst="rect">
            <a:avLst/>
          </a:prstGeom>
        </p:spPr>
      </p:pic>
      <p:sp>
        <p:nvSpPr>
          <p:cNvPr id="9" name="Text Placeholder 8">
            <a:extLst>
              <a:ext uri="{FF2B5EF4-FFF2-40B4-BE49-F238E27FC236}">
                <a16:creationId xmlns:a16="http://schemas.microsoft.com/office/drawing/2014/main" id="{2DFA9B63-A1E2-4E61-9164-EE60C6B2208C}"/>
              </a:ext>
            </a:extLst>
          </p:cNvPr>
          <p:cNvSpPr>
            <a:spLocks noGrp="1"/>
          </p:cNvSpPr>
          <p:nvPr>
            <p:ph type="body" sz="quarter" idx="10" hasCustomPrompt="1"/>
          </p:nvPr>
        </p:nvSpPr>
        <p:spPr>
          <a:xfrm>
            <a:off x="7256831" y="3560198"/>
            <a:ext cx="3503533" cy="395287"/>
          </a:xfrm>
        </p:spPr>
        <p:txBody>
          <a:bodyPr anchor="ct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Font typeface="Arial" panose="020B0604020202020204" pitchFamily="34" charset="0"/>
              <a:buNone/>
              <a:defRPr>
                <a:solidFill>
                  <a:schemeClr val="bg1"/>
                </a:solidFill>
              </a:defRPr>
            </a:lvl5pPr>
          </a:lstStyle>
          <a:p>
            <a:pPr lvl="0"/>
            <a:r>
              <a:rPr lang="en-GB"/>
              <a:t>[enter email address]</a:t>
            </a:r>
          </a:p>
        </p:txBody>
      </p:sp>
      <p:pic>
        <p:nvPicPr>
          <p:cNvPr id="8" name="Picture 7" descr="Logo, company name&#10;&#10;Description automatically generated">
            <a:extLst>
              <a:ext uri="{FF2B5EF4-FFF2-40B4-BE49-F238E27FC236}">
                <a16:creationId xmlns:a16="http://schemas.microsoft.com/office/drawing/2014/main" id="{334DEF4C-F0BF-584F-AFDB-20D413784E5B}"/>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29149" y="0"/>
            <a:ext cx="2548890" cy="2548890"/>
          </a:xfrm>
          <a:prstGeom prst="rect">
            <a:avLst/>
          </a:prstGeom>
        </p:spPr>
      </p:pic>
    </p:spTree>
    <p:extLst>
      <p:ext uri="{BB962C8B-B14F-4D97-AF65-F5344CB8AC3E}">
        <p14:creationId xmlns:p14="http://schemas.microsoft.com/office/powerpoint/2010/main" val="13481083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17D0CEF1-358F-441A-B01E-396C73A504AC}"/>
              </a:ext>
            </a:extLst>
          </p:cNvPr>
          <p:cNvCxnSpPr>
            <a:cxnSpLocks/>
          </p:cNvCxnSpPr>
          <p:nvPr userDrawn="1"/>
        </p:nvCxnSpPr>
        <p:spPr>
          <a:xfrm>
            <a:off x="4551419" y="4296553"/>
            <a:ext cx="970555" cy="0"/>
          </a:xfrm>
          <a:prstGeom prst="line">
            <a:avLst/>
          </a:prstGeom>
          <a:ln w="152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970AC9-F05A-4182-B3AA-4166AB912063}"/>
              </a:ext>
            </a:extLst>
          </p:cNvPr>
          <p:cNvSpPr txBox="1"/>
          <p:nvPr userDrawn="1"/>
        </p:nvSpPr>
        <p:spPr>
          <a:xfrm>
            <a:off x="6809338" y="3105199"/>
            <a:ext cx="3573101" cy="830997"/>
          </a:xfrm>
          <a:prstGeom prst="rect">
            <a:avLst/>
          </a:prstGeom>
          <a:noFill/>
        </p:spPr>
        <p:txBody>
          <a:bodyPr wrap="square" rtlCol="0">
            <a:spAutoFit/>
          </a:bodyPr>
          <a:lstStyle/>
          <a:p>
            <a:r>
              <a:rPr lang="en-GB" sz="1600">
                <a:solidFill>
                  <a:schemeClr val="bg1"/>
                </a:solidFill>
              </a:rPr>
              <a:t>       </a:t>
            </a:r>
            <a:r>
              <a:rPr lang="en-GB" sz="1600" b="0">
                <a:solidFill>
                  <a:schemeClr val="bg1"/>
                </a:solidFill>
              </a:rPr>
              <a:t>communications@ukpact.co.uk</a:t>
            </a:r>
          </a:p>
          <a:p>
            <a:endParaRPr lang="en-GB" sz="1600" b="0">
              <a:solidFill>
                <a:schemeClr val="bg1"/>
              </a:solidFill>
            </a:endParaRPr>
          </a:p>
          <a:p>
            <a:r>
              <a:rPr lang="en-GB" sz="1600" b="0">
                <a:solidFill>
                  <a:schemeClr val="bg1"/>
                </a:solidFill>
              </a:rPr>
              <a:t>       </a:t>
            </a:r>
            <a:r>
              <a:rPr lang="en-GB" sz="1600" b="0">
                <a:solidFill>
                  <a:schemeClr val="bg1"/>
                </a:solidFill>
                <a:hlinkClick r:id="rId2">
                  <a:extLst>
                    <a:ext uri="{A12FA001-AC4F-418D-AE19-62706E023703}">
                      <ahyp:hlinkClr xmlns:ahyp="http://schemas.microsoft.com/office/drawing/2018/hyperlinkcolor" val="tx"/>
                    </a:ext>
                  </a:extLst>
                </a:hlinkClick>
              </a:rPr>
              <a:t>www.ukpact.co.uk</a:t>
            </a:r>
            <a:r>
              <a:rPr lang="en-GB" sz="1600" b="0">
                <a:solidFill>
                  <a:schemeClr val="bg1"/>
                </a:solidFill>
              </a:rPr>
              <a:t> </a:t>
            </a:r>
          </a:p>
        </p:txBody>
      </p:sp>
      <p:pic>
        <p:nvPicPr>
          <p:cNvPr id="12" name="Graphic 11" descr="Internet">
            <a:extLst>
              <a:ext uri="{FF2B5EF4-FFF2-40B4-BE49-F238E27FC236}">
                <a16:creationId xmlns:a16="http://schemas.microsoft.com/office/drawing/2014/main" id="{BDB86C27-3EB3-49C5-9B52-7B254571081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39338" y="3485347"/>
            <a:ext cx="540000" cy="540000"/>
          </a:xfrm>
          <a:prstGeom prst="rect">
            <a:avLst/>
          </a:prstGeom>
        </p:spPr>
      </p:pic>
      <p:pic>
        <p:nvPicPr>
          <p:cNvPr id="14" name="Graphic 13" descr="Envelope">
            <a:extLst>
              <a:ext uri="{FF2B5EF4-FFF2-40B4-BE49-F238E27FC236}">
                <a16:creationId xmlns:a16="http://schemas.microsoft.com/office/drawing/2014/main" id="{75B2D29E-0483-4AB3-8654-342AE08D3E5D}"/>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539338" y="2995854"/>
            <a:ext cx="540000" cy="540000"/>
          </a:xfrm>
          <a:prstGeom prst="rect">
            <a:avLst/>
          </a:prstGeom>
        </p:spPr>
      </p:pic>
      <p:sp>
        <p:nvSpPr>
          <p:cNvPr id="15" name="TextBox 14">
            <a:extLst>
              <a:ext uri="{FF2B5EF4-FFF2-40B4-BE49-F238E27FC236}">
                <a16:creationId xmlns:a16="http://schemas.microsoft.com/office/drawing/2014/main" id="{464019FF-A8D5-4483-899F-9AB0FDA28547}"/>
              </a:ext>
            </a:extLst>
          </p:cNvPr>
          <p:cNvSpPr txBox="1"/>
          <p:nvPr userDrawn="1"/>
        </p:nvSpPr>
        <p:spPr>
          <a:xfrm>
            <a:off x="543646" y="2479649"/>
            <a:ext cx="4996799" cy="830997"/>
          </a:xfrm>
          <a:prstGeom prst="rect">
            <a:avLst/>
          </a:prstGeom>
          <a:noFill/>
        </p:spPr>
        <p:txBody>
          <a:bodyPr wrap="square" lIns="0" tIns="0" rIns="0" bIns="0" rtlCol="0">
            <a:spAutoFit/>
          </a:bodyPr>
          <a:lstStyle/>
          <a:p>
            <a:pPr algn="r"/>
            <a:r>
              <a:rPr lang="en-GB" sz="5400">
                <a:latin typeface="+mj-lt"/>
              </a:rPr>
              <a:t>THANK </a:t>
            </a:r>
          </a:p>
        </p:txBody>
      </p:sp>
      <p:sp>
        <p:nvSpPr>
          <p:cNvPr id="17" name="TextBox 16">
            <a:extLst>
              <a:ext uri="{FF2B5EF4-FFF2-40B4-BE49-F238E27FC236}">
                <a16:creationId xmlns:a16="http://schemas.microsoft.com/office/drawing/2014/main" id="{0869034F-D463-4B87-8E79-F2218BEF7998}"/>
              </a:ext>
            </a:extLst>
          </p:cNvPr>
          <p:cNvSpPr txBox="1"/>
          <p:nvPr userDrawn="1"/>
        </p:nvSpPr>
        <p:spPr>
          <a:xfrm>
            <a:off x="6502394" y="2628180"/>
            <a:ext cx="1928091" cy="369332"/>
          </a:xfrm>
          <a:prstGeom prst="rect">
            <a:avLst/>
          </a:prstGeom>
          <a:noFill/>
        </p:spPr>
        <p:txBody>
          <a:bodyPr wrap="square">
            <a:spAutoFit/>
          </a:bodyPr>
          <a:lstStyle/>
          <a:p>
            <a:r>
              <a:rPr lang="en-GB" sz="1800">
                <a:solidFill>
                  <a:schemeClr val="bg1"/>
                </a:solidFill>
                <a:latin typeface="Muli ExtraBold" panose="00000900000000000000" pitchFamily="2" charset="0"/>
              </a:rPr>
              <a:t>Stay in touch:</a:t>
            </a:r>
          </a:p>
        </p:txBody>
      </p:sp>
      <p:sp>
        <p:nvSpPr>
          <p:cNvPr id="2" name="TextBox 1">
            <a:extLst>
              <a:ext uri="{FF2B5EF4-FFF2-40B4-BE49-F238E27FC236}">
                <a16:creationId xmlns:a16="http://schemas.microsoft.com/office/drawing/2014/main" id="{63A26B5F-71CC-4747-AD0B-70014700AE12}"/>
              </a:ext>
            </a:extLst>
          </p:cNvPr>
          <p:cNvSpPr txBox="1"/>
          <p:nvPr userDrawn="1"/>
        </p:nvSpPr>
        <p:spPr>
          <a:xfrm>
            <a:off x="537321" y="3235990"/>
            <a:ext cx="4996799" cy="830997"/>
          </a:xfrm>
          <a:prstGeom prst="rect">
            <a:avLst/>
          </a:prstGeom>
          <a:noFill/>
        </p:spPr>
        <p:txBody>
          <a:bodyPr wrap="square" lIns="0" tIns="0" rIns="0" bIns="0" rtlCol="0">
            <a:spAutoFit/>
          </a:bodyPr>
          <a:lstStyle/>
          <a:p>
            <a:pPr algn="r"/>
            <a:r>
              <a:rPr lang="en-GB" sz="5400">
                <a:latin typeface="+mj-lt"/>
              </a:rPr>
              <a:t>YOU</a:t>
            </a:r>
          </a:p>
        </p:txBody>
      </p:sp>
      <p:pic>
        <p:nvPicPr>
          <p:cNvPr id="4" name="Picture 3">
            <a:extLst>
              <a:ext uri="{FF2B5EF4-FFF2-40B4-BE49-F238E27FC236}">
                <a16:creationId xmlns:a16="http://schemas.microsoft.com/office/drawing/2014/main" id="{C425A47B-68DD-44F1-B36F-E8AEC1EA793B}"/>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661398" y="698017"/>
            <a:ext cx="2928826" cy="537713"/>
          </a:xfrm>
          <a:prstGeom prst="rect">
            <a:avLst/>
          </a:prstGeom>
        </p:spPr>
      </p:pic>
    </p:spTree>
    <p:extLst>
      <p:ext uri="{BB962C8B-B14F-4D97-AF65-F5344CB8AC3E}">
        <p14:creationId xmlns:p14="http://schemas.microsoft.com/office/powerpoint/2010/main" val="3664559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losing Slide (editab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17D0CEF1-358F-441A-B01E-396C73A504AC}"/>
              </a:ext>
            </a:extLst>
          </p:cNvPr>
          <p:cNvCxnSpPr>
            <a:cxnSpLocks/>
          </p:cNvCxnSpPr>
          <p:nvPr userDrawn="1"/>
        </p:nvCxnSpPr>
        <p:spPr>
          <a:xfrm>
            <a:off x="4551419" y="4296553"/>
            <a:ext cx="970555" cy="0"/>
          </a:xfrm>
          <a:prstGeom prst="line">
            <a:avLst/>
          </a:prstGeom>
          <a:ln w="152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970AC9-F05A-4182-B3AA-4166AB912063}"/>
              </a:ext>
            </a:extLst>
          </p:cNvPr>
          <p:cNvSpPr txBox="1"/>
          <p:nvPr userDrawn="1"/>
        </p:nvSpPr>
        <p:spPr>
          <a:xfrm>
            <a:off x="6809338" y="3096577"/>
            <a:ext cx="3573101" cy="338554"/>
          </a:xfrm>
          <a:prstGeom prst="rect">
            <a:avLst/>
          </a:prstGeom>
          <a:noFill/>
        </p:spPr>
        <p:txBody>
          <a:bodyPr wrap="square" rtlCol="0">
            <a:spAutoFit/>
          </a:bodyPr>
          <a:lstStyle/>
          <a:p>
            <a:r>
              <a:rPr lang="en-GB" sz="1600" b="0">
                <a:solidFill>
                  <a:schemeClr val="bg1"/>
                </a:solidFill>
              </a:rPr>
              <a:t>       </a:t>
            </a:r>
            <a:r>
              <a:rPr lang="en-GB" sz="1600" b="0">
                <a:solidFill>
                  <a:schemeClr val="bg1"/>
                </a:solidFill>
                <a:hlinkClick r:id="rId2">
                  <a:extLst>
                    <a:ext uri="{A12FA001-AC4F-418D-AE19-62706E023703}">
                      <ahyp:hlinkClr xmlns:ahyp="http://schemas.microsoft.com/office/drawing/2018/hyperlinkcolor" val="tx"/>
                    </a:ext>
                  </a:extLst>
                </a:hlinkClick>
              </a:rPr>
              <a:t>www.ukpact.co.uk</a:t>
            </a:r>
            <a:r>
              <a:rPr lang="en-GB" sz="1600" b="0">
                <a:solidFill>
                  <a:schemeClr val="bg1"/>
                </a:solidFill>
              </a:rPr>
              <a:t> </a:t>
            </a:r>
          </a:p>
        </p:txBody>
      </p:sp>
      <p:pic>
        <p:nvPicPr>
          <p:cNvPr id="14" name="Graphic 13">
            <a:extLst>
              <a:ext uri="{FF2B5EF4-FFF2-40B4-BE49-F238E27FC236}">
                <a16:creationId xmlns:a16="http://schemas.microsoft.com/office/drawing/2014/main" id="{75B2D29E-0483-4AB3-8654-342AE08D3E5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539338" y="2995854"/>
            <a:ext cx="540000" cy="540000"/>
          </a:xfrm>
          <a:prstGeom prst="rect">
            <a:avLst/>
          </a:prstGeom>
        </p:spPr>
      </p:pic>
      <p:sp>
        <p:nvSpPr>
          <p:cNvPr id="15" name="TextBox 14">
            <a:extLst>
              <a:ext uri="{FF2B5EF4-FFF2-40B4-BE49-F238E27FC236}">
                <a16:creationId xmlns:a16="http://schemas.microsoft.com/office/drawing/2014/main" id="{464019FF-A8D5-4483-899F-9AB0FDA28547}"/>
              </a:ext>
            </a:extLst>
          </p:cNvPr>
          <p:cNvSpPr txBox="1"/>
          <p:nvPr userDrawn="1"/>
        </p:nvSpPr>
        <p:spPr>
          <a:xfrm>
            <a:off x="543646" y="2479649"/>
            <a:ext cx="4996799" cy="830997"/>
          </a:xfrm>
          <a:prstGeom prst="rect">
            <a:avLst/>
          </a:prstGeom>
          <a:noFill/>
        </p:spPr>
        <p:txBody>
          <a:bodyPr wrap="square" lIns="0" tIns="0" rIns="0" bIns="0" rtlCol="0">
            <a:spAutoFit/>
          </a:bodyPr>
          <a:lstStyle/>
          <a:p>
            <a:pPr algn="r"/>
            <a:r>
              <a:rPr lang="en-GB" sz="5400">
                <a:latin typeface="+mj-lt"/>
              </a:rPr>
              <a:t>THANK </a:t>
            </a:r>
          </a:p>
        </p:txBody>
      </p:sp>
      <p:sp>
        <p:nvSpPr>
          <p:cNvPr id="17" name="TextBox 16">
            <a:extLst>
              <a:ext uri="{FF2B5EF4-FFF2-40B4-BE49-F238E27FC236}">
                <a16:creationId xmlns:a16="http://schemas.microsoft.com/office/drawing/2014/main" id="{0869034F-D463-4B87-8E79-F2218BEF7998}"/>
              </a:ext>
            </a:extLst>
          </p:cNvPr>
          <p:cNvSpPr txBox="1"/>
          <p:nvPr userDrawn="1"/>
        </p:nvSpPr>
        <p:spPr>
          <a:xfrm>
            <a:off x="6502394" y="2628180"/>
            <a:ext cx="1928091" cy="369332"/>
          </a:xfrm>
          <a:prstGeom prst="rect">
            <a:avLst/>
          </a:prstGeom>
          <a:noFill/>
        </p:spPr>
        <p:txBody>
          <a:bodyPr wrap="square">
            <a:spAutoFit/>
          </a:bodyPr>
          <a:lstStyle/>
          <a:p>
            <a:r>
              <a:rPr lang="en-GB" sz="1800">
                <a:solidFill>
                  <a:schemeClr val="bg1"/>
                </a:solidFill>
                <a:latin typeface="Muli ExtraBold" panose="00000900000000000000" pitchFamily="2" charset="0"/>
              </a:rPr>
              <a:t>Stay in touch:</a:t>
            </a:r>
          </a:p>
        </p:txBody>
      </p:sp>
      <p:sp>
        <p:nvSpPr>
          <p:cNvPr id="2" name="TextBox 1">
            <a:extLst>
              <a:ext uri="{FF2B5EF4-FFF2-40B4-BE49-F238E27FC236}">
                <a16:creationId xmlns:a16="http://schemas.microsoft.com/office/drawing/2014/main" id="{63A26B5F-71CC-4747-AD0B-70014700AE12}"/>
              </a:ext>
            </a:extLst>
          </p:cNvPr>
          <p:cNvSpPr txBox="1"/>
          <p:nvPr userDrawn="1"/>
        </p:nvSpPr>
        <p:spPr>
          <a:xfrm>
            <a:off x="537321" y="3235990"/>
            <a:ext cx="4996799" cy="830997"/>
          </a:xfrm>
          <a:prstGeom prst="rect">
            <a:avLst/>
          </a:prstGeom>
          <a:noFill/>
        </p:spPr>
        <p:txBody>
          <a:bodyPr wrap="square" lIns="0" tIns="0" rIns="0" bIns="0" rtlCol="0">
            <a:spAutoFit/>
          </a:bodyPr>
          <a:lstStyle/>
          <a:p>
            <a:pPr algn="r"/>
            <a:r>
              <a:rPr lang="en-GB" sz="5400">
                <a:latin typeface="+mj-lt"/>
              </a:rPr>
              <a:t>YOU</a:t>
            </a:r>
          </a:p>
        </p:txBody>
      </p:sp>
      <p:pic>
        <p:nvPicPr>
          <p:cNvPr id="4" name="Picture 3">
            <a:extLst>
              <a:ext uri="{FF2B5EF4-FFF2-40B4-BE49-F238E27FC236}">
                <a16:creationId xmlns:a16="http://schemas.microsoft.com/office/drawing/2014/main" id="{C425A47B-68DD-44F1-B36F-E8AEC1EA793B}"/>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661398" y="698017"/>
            <a:ext cx="2928826" cy="537713"/>
          </a:xfrm>
          <a:prstGeom prst="rect">
            <a:avLst/>
          </a:prstGeom>
        </p:spPr>
      </p:pic>
      <p:pic>
        <p:nvPicPr>
          <p:cNvPr id="5" name="Graphic 4">
            <a:extLst>
              <a:ext uri="{FF2B5EF4-FFF2-40B4-BE49-F238E27FC236}">
                <a16:creationId xmlns:a16="http://schemas.microsoft.com/office/drawing/2014/main" id="{97D8CD0B-77E7-4668-9D8E-9BF4692895BC}"/>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6539338" y="3485347"/>
            <a:ext cx="540000" cy="540000"/>
          </a:xfrm>
          <a:prstGeom prst="rect">
            <a:avLst/>
          </a:prstGeom>
        </p:spPr>
      </p:pic>
      <p:sp>
        <p:nvSpPr>
          <p:cNvPr id="9" name="Text Placeholder 8">
            <a:extLst>
              <a:ext uri="{FF2B5EF4-FFF2-40B4-BE49-F238E27FC236}">
                <a16:creationId xmlns:a16="http://schemas.microsoft.com/office/drawing/2014/main" id="{2DFA9B63-A1E2-4E61-9164-EE60C6B2208C}"/>
              </a:ext>
            </a:extLst>
          </p:cNvPr>
          <p:cNvSpPr>
            <a:spLocks noGrp="1"/>
          </p:cNvSpPr>
          <p:nvPr>
            <p:ph type="body" sz="quarter" idx="10" hasCustomPrompt="1"/>
          </p:nvPr>
        </p:nvSpPr>
        <p:spPr>
          <a:xfrm>
            <a:off x="7256831" y="3560198"/>
            <a:ext cx="3503533" cy="395287"/>
          </a:xfrm>
        </p:spPr>
        <p:txBody>
          <a:bodyPr anchor="ct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Font typeface="Arial" panose="020B0604020202020204" pitchFamily="34" charset="0"/>
              <a:buNone/>
              <a:defRPr>
                <a:solidFill>
                  <a:schemeClr val="bg1"/>
                </a:solidFill>
              </a:defRPr>
            </a:lvl5pPr>
          </a:lstStyle>
          <a:p>
            <a:pPr lvl="0"/>
            <a:r>
              <a:rPr lang="en-GB"/>
              <a:t>[enter email address]</a:t>
            </a:r>
          </a:p>
        </p:txBody>
      </p:sp>
    </p:spTree>
    <p:extLst>
      <p:ext uri="{BB962C8B-B14F-4D97-AF65-F5344CB8AC3E}">
        <p14:creationId xmlns:p14="http://schemas.microsoft.com/office/powerpoint/2010/main" val="388241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GRCF)">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878666" y="6116760"/>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15" name="Text Placeholder 23">
            <a:extLst>
              <a:ext uri="{FF2B5EF4-FFF2-40B4-BE49-F238E27FC236}">
                <a16:creationId xmlns:a16="http://schemas.microsoft.com/office/drawing/2014/main" id="{7A4D1AC1-8C71-4599-B5CC-495275CC2588}"/>
              </a:ext>
            </a:extLst>
          </p:cNvPr>
          <p:cNvSpPr>
            <a:spLocks noGrp="1"/>
          </p:cNvSpPr>
          <p:nvPr>
            <p:ph type="body" sz="quarter" idx="13" hasCustomPrompt="1"/>
          </p:nvPr>
        </p:nvSpPr>
        <p:spPr>
          <a:xfrm>
            <a:off x="863840" y="2773251"/>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3" name="Text Placeholder 16">
            <a:extLst>
              <a:ext uri="{FF2B5EF4-FFF2-40B4-BE49-F238E27FC236}">
                <a16:creationId xmlns:a16="http://schemas.microsoft.com/office/drawing/2014/main" id="{70285398-9681-46F2-88CB-C8B116C83D2C}"/>
              </a:ext>
            </a:extLst>
          </p:cNvPr>
          <p:cNvSpPr>
            <a:spLocks noGrp="1"/>
          </p:cNvSpPr>
          <p:nvPr>
            <p:ph type="body" sz="quarter" idx="12" hasCustomPrompt="1"/>
          </p:nvPr>
        </p:nvSpPr>
        <p:spPr>
          <a:xfrm>
            <a:off x="863840" y="4271578"/>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4" name="Straight Connector 23">
            <a:extLst>
              <a:ext uri="{FF2B5EF4-FFF2-40B4-BE49-F238E27FC236}">
                <a16:creationId xmlns:a16="http://schemas.microsoft.com/office/drawing/2014/main" id="{0EA43BCD-AD16-4A97-804E-26FBB340FE47}"/>
              </a:ext>
            </a:extLst>
          </p:cNvPr>
          <p:cNvCxnSpPr>
            <a:cxnSpLocks/>
          </p:cNvCxnSpPr>
          <p:nvPr userDrawn="1"/>
        </p:nvCxnSpPr>
        <p:spPr>
          <a:xfrm>
            <a:off x="873075" y="4042196"/>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25FB9E3C-AA7D-4367-B31F-AAE7B3D8AC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694" b="8694"/>
          <a:stretch/>
        </p:blipFill>
        <p:spPr>
          <a:xfrm>
            <a:off x="340687" y="739690"/>
            <a:ext cx="3395935" cy="1473506"/>
          </a:xfrm>
          <a:prstGeom prst="rect">
            <a:avLst/>
          </a:prstGeom>
        </p:spPr>
      </p:pic>
      <p:sp>
        <p:nvSpPr>
          <p:cNvPr id="2" name="Freeform: Shape 1">
            <a:extLst>
              <a:ext uri="{FF2B5EF4-FFF2-40B4-BE49-F238E27FC236}">
                <a16:creationId xmlns:a16="http://schemas.microsoft.com/office/drawing/2014/main" id="{C1E63753-4699-4123-9BB5-F218D36AB5A5}"/>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474032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SS&amp;S)">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935111"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pic>
        <p:nvPicPr>
          <p:cNvPr id="2" name="Picture 1">
            <a:extLst>
              <a:ext uri="{FF2B5EF4-FFF2-40B4-BE49-F238E27FC236}">
                <a16:creationId xmlns:a16="http://schemas.microsoft.com/office/drawing/2014/main" id="{82BCA23C-B756-40D7-9CA2-DCAA480447A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31304" b="29435"/>
          <a:stretch/>
        </p:blipFill>
        <p:spPr>
          <a:xfrm>
            <a:off x="721293" y="804413"/>
            <a:ext cx="3794263" cy="1489692"/>
          </a:xfrm>
          <a:prstGeom prst="rect">
            <a:avLst/>
          </a:prstGeom>
        </p:spPr>
      </p:pic>
      <p:sp>
        <p:nvSpPr>
          <p:cNvPr id="15" name="Text Placeholder 23">
            <a:extLst>
              <a:ext uri="{FF2B5EF4-FFF2-40B4-BE49-F238E27FC236}">
                <a16:creationId xmlns:a16="http://schemas.microsoft.com/office/drawing/2014/main" id="{C2078F40-40E9-4F77-8EEF-971127BAEAB6}"/>
              </a:ext>
            </a:extLst>
          </p:cNvPr>
          <p:cNvSpPr>
            <a:spLocks noGrp="1"/>
          </p:cNvSpPr>
          <p:nvPr>
            <p:ph type="body" sz="quarter" idx="13" hasCustomPrompt="1"/>
          </p:nvPr>
        </p:nvSpPr>
        <p:spPr>
          <a:xfrm>
            <a:off x="920285"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3" name="Text Placeholder 16">
            <a:extLst>
              <a:ext uri="{FF2B5EF4-FFF2-40B4-BE49-F238E27FC236}">
                <a16:creationId xmlns:a16="http://schemas.microsoft.com/office/drawing/2014/main" id="{51DAE819-59DD-4A36-A745-BF72341CC011}"/>
              </a:ext>
            </a:extLst>
          </p:cNvPr>
          <p:cNvSpPr>
            <a:spLocks noGrp="1"/>
          </p:cNvSpPr>
          <p:nvPr>
            <p:ph type="body" sz="quarter" idx="12" hasCustomPrompt="1"/>
          </p:nvPr>
        </p:nvSpPr>
        <p:spPr>
          <a:xfrm>
            <a:off x="920285"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4" name="Straight Connector 23">
            <a:extLst>
              <a:ext uri="{FF2B5EF4-FFF2-40B4-BE49-F238E27FC236}">
                <a16:creationId xmlns:a16="http://schemas.microsoft.com/office/drawing/2014/main" id="{CB86CDCB-7B4C-4775-8209-9E88C567511F}"/>
              </a:ext>
            </a:extLst>
          </p:cNvPr>
          <p:cNvCxnSpPr>
            <a:cxnSpLocks/>
          </p:cNvCxnSpPr>
          <p:nvPr userDrawn="1"/>
        </p:nvCxnSpPr>
        <p:spPr>
          <a:xfrm>
            <a:off x="929520"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Freeform: Shape 2">
            <a:extLst>
              <a:ext uri="{FF2B5EF4-FFF2-40B4-BE49-F238E27FC236}">
                <a16:creationId xmlns:a16="http://schemas.microsoft.com/office/drawing/2014/main" id="{8C010064-F1D3-4D6F-8CFA-B4493515B359}"/>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211474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UK PAC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6263629-CEC3-4B28-BBE6-E874B4CB97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4409" y="929024"/>
            <a:ext cx="2242658" cy="411737"/>
          </a:xfrm>
          <a:prstGeom prst="rect">
            <a:avLst/>
          </a:prstGeom>
        </p:spPr>
      </p:pic>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99CE8067-8890-480A-A6B6-B6C0646890A8}"/>
              </a:ext>
            </a:extLst>
          </p:cNvPr>
          <p:cNvSpPr>
            <a:spLocks noGrp="1"/>
          </p:cNvSpPr>
          <p:nvPr>
            <p:ph type="body" sz="quarter" idx="13" hasCustomPrompt="1"/>
          </p:nvPr>
        </p:nvSpPr>
        <p:spPr>
          <a:xfrm>
            <a:off x="525174"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3" name="Picture Placeholder 2">
            <a:extLst>
              <a:ext uri="{FF2B5EF4-FFF2-40B4-BE49-F238E27FC236}">
                <a16:creationId xmlns:a16="http://schemas.microsoft.com/office/drawing/2014/main" id="{B9C98FBE-19B4-4C37-B365-353323AEEB86}"/>
              </a:ext>
            </a:extLst>
          </p:cNvPr>
          <p:cNvSpPr>
            <a:spLocks noGrp="1"/>
          </p:cNvSpPr>
          <p:nvPr>
            <p:ph type="pic" sz="quarter" idx="14" hasCustomPrompt="1"/>
          </p:nvPr>
        </p:nvSpPr>
        <p:spPr>
          <a:xfrm>
            <a:off x="4880480" y="929024"/>
            <a:ext cx="1915568" cy="1404103"/>
          </a:xfrm>
          <a:prstGeom prst="rect">
            <a:avLst/>
          </a:prstGeom>
        </p:spPr>
        <p:txBody>
          <a:bodyPr/>
          <a:lstStyle>
            <a:lvl1pPr marL="0" indent="0">
              <a:buNone/>
              <a:defRPr sz="1600"/>
            </a:lvl1pPr>
          </a:lstStyle>
          <a:p>
            <a:r>
              <a:rPr lang="en-GB"/>
              <a:t>Co-branding logo (if any)</a:t>
            </a:r>
          </a:p>
        </p:txBody>
      </p:sp>
      <p:sp>
        <p:nvSpPr>
          <p:cNvPr id="11" name="Text Placeholder 16">
            <a:extLst>
              <a:ext uri="{FF2B5EF4-FFF2-40B4-BE49-F238E27FC236}">
                <a16:creationId xmlns:a16="http://schemas.microsoft.com/office/drawing/2014/main" id="{5AEADE1A-4F81-4B42-B674-DAFC74644097}"/>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12" name="Straight Connector 11">
            <a:extLst>
              <a:ext uri="{FF2B5EF4-FFF2-40B4-BE49-F238E27FC236}">
                <a16:creationId xmlns:a16="http://schemas.microsoft.com/office/drawing/2014/main" id="{1E641CC3-003F-418A-9D26-745048368EC0}"/>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6CEFE956-DD74-4A5E-BAD9-AFAD46FB024E}"/>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1872061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UK PAC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6263629-CEC3-4B28-BBE6-E874B4CB97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4409" y="929024"/>
            <a:ext cx="3649390" cy="670004"/>
          </a:xfrm>
          <a:prstGeom prst="rect">
            <a:avLst/>
          </a:prstGeom>
        </p:spPr>
      </p:pic>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99CE8067-8890-480A-A6B6-B6C0646890A8}"/>
              </a:ext>
            </a:extLst>
          </p:cNvPr>
          <p:cNvSpPr>
            <a:spLocks noGrp="1"/>
          </p:cNvSpPr>
          <p:nvPr>
            <p:ph type="body" sz="quarter" idx="13" hasCustomPrompt="1"/>
          </p:nvPr>
        </p:nvSpPr>
        <p:spPr>
          <a:xfrm>
            <a:off x="525173"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3" name="Picture Placeholder 2">
            <a:extLst>
              <a:ext uri="{FF2B5EF4-FFF2-40B4-BE49-F238E27FC236}">
                <a16:creationId xmlns:a16="http://schemas.microsoft.com/office/drawing/2014/main" id="{B9C98FBE-19B4-4C37-B365-353323AEEB86}"/>
              </a:ext>
            </a:extLst>
          </p:cNvPr>
          <p:cNvSpPr>
            <a:spLocks noGrp="1"/>
          </p:cNvSpPr>
          <p:nvPr>
            <p:ph type="pic" sz="quarter" idx="14" hasCustomPrompt="1"/>
          </p:nvPr>
        </p:nvSpPr>
        <p:spPr>
          <a:xfrm>
            <a:off x="4880480" y="929024"/>
            <a:ext cx="1915568" cy="1404103"/>
          </a:xfrm>
          <a:prstGeom prst="rect">
            <a:avLst/>
          </a:prstGeom>
        </p:spPr>
        <p:txBody>
          <a:bodyPr/>
          <a:lstStyle>
            <a:lvl1pPr marL="0" indent="0">
              <a:buNone/>
              <a:defRPr sz="1600"/>
            </a:lvl1pPr>
          </a:lstStyle>
          <a:p>
            <a:r>
              <a:rPr lang="en-GB"/>
              <a:t>Co-branding logo (if any)</a:t>
            </a:r>
          </a:p>
        </p:txBody>
      </p:sp>
      <p:sp>
        <p:nvSpPr>
          <p:cNvPr id="11" name="Text Placeholder 16">
            <a:extLst>
              <a:ext uri="{FF2B5EF4-FFF2-40B4-BE49-F238E27FC236}">
                <a16:creationId xmlns:a16="http://schemas.microsoft.com/office/drawing/2014/main" id="{5AEADE1A-4F81-4B42-B674-DAFC74644097}"/>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12" name="Straight Connector 11">
            <a:extLst>
              <a:ext uri="{FF2B5EF4-FFF2-40B4-BE49-F238E27FC236}">
                <a16:creationId xmlns:a16="http://schemas.microsoft.com/office/drawing/2014/main" id="{1E641CC3-003F-418A-9D26-745048368EC0}"/>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Freeform: Shape 24">
            <a:extLst>
              <a:ext uri="{FF2B5EF4-FFF2-40B4-BE49-F238E27FC236}">
                <a16:creationId xmlns:a16="http://schemas.microsoft.com/office/drawing/2014/main" id="{6BFD4B41-41F5-4CBD-B7AA-6916772E5C8F}"/>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2747841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Main)">
    <p:spTree>
      <p:nvGrpSpPr>
        <p:cNvPr id="1" name=""/>
        <p:cNvGrpSpPr/>
        <p:nvPr/>
      </p:nvGrpSpPr>
      <p:grpSpPr>
        <a:xfrm>
          <a:off x="0" y="0"/>
          <a:ext cx="0" cy="0"/>
          <a:chOff x="0" y="0"/>
          <a:chExt cx="0" cy="0"/>
        </a:xfrm>
      </p:grpSpPr>
      <p:sp>
        <p:nvSpPr>
          <p:cNvPr id="47" name="Text Placeholder 42">
            <a:extLst>
              <a:ext uri="{FF2B5EF4-FFF2-40B4-BE49-F238E27FC236}">
                <a16:creationId xmlns:a16="http://schemas.microsoft.com/office/drawing/2014/main" id="{E9723418-D9B2-4E7C-808D-EB4D98409891}"/>
              </a:ext>
            </a:extLst>
          </p:cNvPr>
          <p:cNvSpPr>
            <a:spLocks noGrp="1"/>
          </p:cNvSpPr>
          <p:nvPr>
            <p:ph type="body" sz="quarter" idx="20" hasCustomPrompt="1"/>
          </p:nvPr>
        </p:nvSpPr>
        <p:spPr>
          <a:xfrm>
            <a:off x="5837258" y="477800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3" name="Text Placeholder 42">
            <a:extLst>
              <a:ext uri="{FF2B5EF4-FFF2-40B4-BE49-F238E27FC236}">
                <a16:creationId xmlns:a16="http://schemas.microsoft.com/office/drawing/2014/main" id="{479EE9AB-E789-4A6C-817D-03947DB9F919}"/>
              </a:ext>
            </a:extLst>
          </p:cNvPr>
          <p:cNvSpPr>
            <a:spLocks noGrp="1"/>
          </p:cNvSpPr>
          <p:nvPr>
            <p:ph type="body" sz="quarter" idx="16" hasCustomPrompt="1"/>
          </p:nvPr>
        </p:nvSpPr>
        <p:spPr>
          <a:xfrm>
            <a:off x="5837258" y="888997"/>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36" name="Text Placeholder 35">
            <a:extLst>
              <a:ext uri="{FF2B5EF4-FFF2-40B4-BE49-F238E27FC236}">
                <a16:creationId xmlns:a16="http://schemas.microsoft.com/office/drawing/2014/main" id="{C4870F6F-43C7-4FA6-9393-07C2E8DFF118}"/>
              </a:ext>
            </a:extLst>
          </p:cNvPr>
          <p:cNvSpPr>
            <a:spLocks noGrp="1"/>
          </p:cNvSpPr>
          <p:nvPr>
            <p:ph type="body" sz="quarter" idx="10"/>
          </p:nvPr>
        </p:nvSpPr>
        <p:spPr>
          <a:xfrm>
            <a:off x="7418224" y="932964"/>
            <a:ext cx="4435200" cy="954000"/>
          </a:xfrm>
          <a:prstGeom prst="rect">
            <a:avLst/>
          </a:prstGeom>
        </p:spPr>
        <p:txBody>
          <a:bodyPr lIns="0"/>
          <a:lstStyle>
            <a:lvl1pPr marL="0" indent="0">
              <a:buNone/>
              <a:defRPr sz="1800" b="1"/>
            </a:lvl1pPr>
          </a:lstStyle>
          <a:p>
            <a:pPr lvl="0"/>
            <a:endParaRPr lang="en-GB"/>
          </a:p>
        </p:txBody>
      </p:sp>
      <p:sp>
        <p:nvSpPr>
          <p:cNvPr id="37" name="Text Placeholder 35">
            <a:extLst>
              <a:ext uri="{FF2B5EF4-FFF2-40B4-BE49-F238E27FC236}">
                <a16:creationId xmlns:a16="http://schemas.microsoft.com/office/drawing/2014/main" id="{5CCC2218-DF50-4AC9-9403-8528789142AF}"/>
              </a:ext>
            </a:extLst>
          </p:cNvPr>
          <p:cNvSpPr>
            <a:spLocks noGrp="1"/>
          </p:cNvSpPr>
          <p:nvPr>
            <p:ph type="body" sz="quarter" idx="11"/>
          </p:nvPr>
        </p:nvSpPr>
        <p:spPr>
          <a:xfrm>
            <a:off x="7418224" y="4859006"/>
            <a:ext cx="4435200" cy="954000"/>
          </a:xfrm>
          <a:prstGeom prst="rect">
            <a:avLst/>
          </a:prstGeom>
        </p:spPr>
        <p:txBody>
          <a:bodyPr lIns="0"/>
          <a:lstStyle>
            <a:lvl1pPr marL="0" indent="0">
              <a:buNone/>
              <a:defRPr sz="1800" b="1"/>
            </a:lvl1pPr>
          </a:lstStyle>
          <a:p>
            <a:pPr lvl="0"/>
            <a:endParaRPr lang="en-GB"/>
          </a:p>
        </p:txBody>
      </p:sp>
      <p:sp>
        <p:nvSpPr>
          <p:cNvPr id="38" name="Text Placeholder 35">
            <a:extLst>
              <a:ext uri="{FF2B5EF4-FFF2-40B4-BE49-F238E27FC236}">
                <a16:creationId xmlns:a16="http://schemas.microsoft.com/office/drawing/2014/main" id="{491AF7EF-FBB2-4695-8EFB-7046800A18D3}"/>
              </a:ext>
            </a:extLst>
          </p:cNvPr>
          <p:cNvSpPr>
            <a:spLocks noGrp="1"/>
          </p:cNvSpPr>
          <p:nvPr>
            <p:ph type="body" sz="quarter" idx="12"/>
          </p:nvPr>
        </p:nvSpPr>
        <p:spPr>
          <a:xfrm>
            <a:off x="7418224" y="3877494"/>
            <a:ext cx="4435200" cy="954000"/>
          </a:xfrm>
          <a:prstGeom prst="rect">
            <a:avLst/>
          </a:prstGeom>
        </p:spPr>
        <p:txBody>
          <a:bodyPr lIns="0"/>
          <a:lstStyle>
            <a:lvl1pPr marL="0" indent="0">
              <a:buNone/>
              <a:defRPr sz="1800" b="1"/>
            </a:lvl1pPr>
          </a:lstStyle>
          <a:p>
            <a:pPr lvl="0"/>
            <a:endParaRPr lang="en-GB"/>
          </a:p>
        </p:txBody>
      </p:sp>
      <p:sp>
        <p:nvSpPr>
          <p:cNvPr id="40" name="Text Placeholder 35">
            <a:extLst>
              <a:ext uri="{FF2B5EF4-FFF2-40B4-BE49-F238E27FC236}">
                <a16:creationId xmlns:a16="http://schemas.microsoft.com/office/drawing/2014/main" id="{738C9197-6509-4B36-BDA4-DCBA16D35EFD}"/>
              </a:ext>
            </a:extLst>
          </p:cNvPr>
          <p:cNvSpPr>
            <a:spLocks noGrp="1"/>
          </p:cNvSpPr>
          <p:nvPr>
            <p:ph type="body" sz="quarter" idx="14"/>
          </p:nvPr>
        </p:nvSpPr>
        <p:spPr>
          <a:xfrm>
            <a:off x="7418224" y="2895984"/>
            <a:ext cx="4435200" cy="954000"/>
          </a:xfrm>
          <a:prstGeom prst="rect">
            <a:avLst/>
          </a:prstGeom>
        </p:spPr>
        <p:txBody>
          <a:bodyPr lIns="0"/>
          <a:lstStyle>
            <a:lvl1pPr marL="0" indent="0">
              <a:buNone/>
              <a:defRPr sz="1800" b="1"/>
            </a:lvl1pPr>
          </a:lstStyle>
          <a:p>
            <a:pPr lvl="0"/>
            <a:endParaRPr lang="en-GB"/>
          </a:p>
        </p:txBody>
      </p:sp>
      <p:sp>
        <p:nvSpPr>
          <p:cNvPr id="41" name="Text Placeholder 35">
            <a:extLst>
              <a:ext uri="{FF2B5EF4-FFF2-40B4-BE49-F238E27FC236}">
                <a16:creationId xmlns:a16="http://schemas.microsoft.com/office/drawing/2014/main" id="{827A429F-9E30-4341-8A00-4B8C6E36BB12}"/>
              </a:ext>
            </a:extLst>
          </p:cNvPr>
          <p:cNvSpPr>
            <a:spLocks noGrp="1"/>
          </p:cNvSpPr>
          <p:nvPr>
            <p:ph type="body" sz="quarter" idx="15"/>
          </p:nvPr>
        </p:nvSpPr>
        <p:spPr>
          <a:xfrm>
            <a:off x="7418224" y="1914474"/>
            <a:ext cx="4435200" cy="954000"/>
          </a:xfrm>
          <a:prstGeom prst="rect">
            <a:avLst/>
          </a:prstGeom>
        </p:spPr>
        <p:txBody>
          <a:bodyPr lIns="0"/>
          <a:lstStyle>
            <a:lvl1pPr marL="0" indent="0">
              <a:buNone/>
              <a:defRPr sz="1800" b="1"/>
            </a:lvl1pPr>
          </a:lstStyle>
          <a:p>
            <a:pPr lvl="0"/>
            <a:endParaRPr lang="en-GB"/>
          </a:p>
        </p:txBody>
      </p:sp>
      <p:sp>
        <p:nvSpPr>
          <p:cNvPr id="44" name="Text Placeholder 42">
            <a:extLst>
              <a:ext uri="{FF2B5EF4-FFF2-40B4-BE49-F238E27FC236}">
                <a16:creationId xmlns:a16="http://schemas.microsoft.com/office/drawing/2014/main" id="{57EFC2CA-14DE-4EE1-A97A-2C14CFE73224}"/>
              </a:ext>
            </a:extLst>
          </p:cNvPr>
          <p:cNvSpPr>
            <a:spLocks noGrp="1"/>
          </p:cNvSpPr>
          <p:nvPr>
            <p:ph type="body" sz="quarter" idx="17" hasCustomPrompt="1"/>
          </p:nvPr>
        </p:nvSpPr>
        <p:spPr>
          <a:xfrm>
            <a:off x="5837258" y="1861249"/>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5" name="Text Placeholder 42">
            <a:extLst>
              <a:ext uri="{FF2B5EF4-FFF2-40B4-BE49-F238E27FC236}">
                <a16:creationId xmlns:a16="http://schemas.microsoft.com/office/drawing/2014/main" id="{34A42D59-266F-4463-9E1E-214CA95EDD8A}"/>
              </a:ext>
            </a:extLst>
          </p:cNvPr>
          <p:cNvSpPr>
            <a:spLocks noGrp="1"/>
          </p:cNvSpPr>
          <p:nvPr>
            <p:ph type="body" sz="quarter" idx="18" hasCustomPrompt="1"/>
          </p:nvPr>
        </p:nvSpPr>
        <p:spPr>
          <a:xfrm>
            <a:off x="5837258" y="2833501"/>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6" name="Text Placeholder 42">
            <a:extLst>
              <a:ext uri="{FF2B5EF4-FFF2-40B4-BE49-F238E27FC236}">
                <a16:creationId xmlns:a16="http://schemas.microsoft.com/office/drawing/2014/main" id="{46A00500-8305-4283-B8F5-F7B2A55D7B2A}"/>
              </a:ext>
            </a:extLst>
          </p:cNvPr>
          <p:cNvSpPr>
            <a:spLocks noGrp="1"/>
          </p:cNvSpPr>
          <p:nvPr>
            <p:ph type="body" sz="quarter" idx="19" hasCustomPrompt="1"/>
          </p:nvPr>
        </p:nvSpPr>
        <p:spPr>
          <a:xfrm>
            <a:off x="5837258" y="380575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9" name="Text Placeholder 48">
            <a:extLst>
              <a:ext uri="{FF2B5EF4-FFF2-40B4-BE49-F238E27FC236}">
                <a16:creationId xmlns:a16="http://schemas.microsoft.com/office/drawing/2014/main" id="{3A09A333-E363-466D-8109-0785C807EB1F}"/>
              </a:ext>
            </a:extLst>
          </p:cNvPr>
          <p:cNvSpPr>
            <a:spLocks noGrp="1"/>
          </p:cNvSpPr>
          <p:nvPr>
            <p:ph type="body" sz="quarter" idx="21" hasCustomPrompt="1"/>
          </p:nvPr>
        </p:nvSpPr>
        <p:spPr>
          <a:xfrm>
            <a:off x="525174" y="558511"/>
            <a:ext cx="11160125" cy="590550"/>
          </a:xfrm>
          <a:prstGeom prst="rect">
            <a:avLst/>
          </a:prstGeom>
        </p:spPr>
        <p:txBody>
          <a:bodyPr lIns="0" tIns="0" rIns="0" bIns="0"/>
          <a:lstStyle>
            <a:lvl1pPr marL="0" indent="0">
              <a:buNone/>
              <a:defRPr sz="4000">
                <a:solidFill>
                  <a:srgbClr val="002062"/>
                </a:solidFill>
                <a:latin typeface="+mj-lt"/>
              </a:defRPr>
            </a:lvl1pPr>
          </a:lstStyle>
          <a:p>
            <a:pPr lvl="0"/>
            <a:r>
              <a:rPr lang="en-US"/>
              <a:t>Content</a:t>
            </a:r>
            <a:endParaRPr lang="en-GB"/>
          </a:p>
        </p:txBody>
      </p:sp>
    </p:spTree>
    <p:extLst>
      <p:ext uri="{BB962C8B-B14F-4D97-AF65-F5344CB8AC3E}">
        <p14:creationId xmlns:p14="http://schemas.microsoft.com/office/powerpoint/2010/main" val="2204800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 (Alt.)">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EA804E93-7C35-4892-BE97-8114F64D26B2}"/>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47" name="Text Placeholder 42">
            <a:extLst>
              <a:ext uri="{FF2B5EF4-FFF2-40B4-BE49-F238E27FC236}">
                <a16:creationId xmlns:a16="http://schemas.microsoft.com/office/drawing/2014/main" id="{E9723418-D9B2-4E7C-808D-EB4D98409891}"/>
              </a:ext>
            </a:extLst>
          </p:cNvPr>
          <p:cNvSpPr>
            <a:spLocks noGrp="1"/>
          </p:cNvSpPr>
          <p:nvPr>
            <p:ph type="body" sz="quarter" idx="20" hasCustomPrompt="1"/>
          </p:nvPr>
        </p:nvSpPr>
        <p:spPr>
          <a:xfrm>
            <a:off x="932745" y="477800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3" name="Text Placeholder 42">
            <a:extLst>
              <a:ext uri="{FF2B5EF4-FFF2-40B4-BE49-F238E27FC236}">
                <a16:creationId xmlns:a16="http://schemas.microsoft.com/office/drawing/2014/main" id="{479EE9AB-E789-4A6C-817D-03947DB9F919}"/>
              </a:ext>
            </a:extLst>
          </p:cNvPr>
          <p:cNvSpPr>
            <a:spLocks noGrp="1"/>
          </p:cNvSpPr>
          <p:nvPr>
            <p:ph type="body" sz="quarter" idx="16" hasCustomPrompt="1"/>
          </p:nvPr>
        </p:nvSpPr>
        <p:spPr>
          <a:xfrm>
            <a:off x="932745" y="888997"/>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36" name="Text Placeholder 35">
            <a:extLst>
              <a:ext uri="{FF2B5EF4-FFF2-40B4-BE49-F238E27FC236}">
                <a16:creationId xmlns:a16="http://schemas.microsoft.com/office/drawing/2014/main" id="{C4870F6F-43C7-4FA6-9393-07C2E8DFF118}"/>
              </a:ext>
            </a:extLst>
          </p:cNvPr>
          <p:cNvSpPr>
            <a:spLocks noGrp="1"/>
          </p:cNvSpPr>
          <p:nvPr>
            <p:ph type="body" sz="quarter" idx="10"/>
          </p:nvPr>
        </p:nvSpPr>
        <p:spPr>
          <a:xfrm>
            <a:off x="2513711" y="932964"/>
            <a:ext cx="4435200" cy="954000"/>
          </a:xfrm>
          <a:prstGeom prst="rect">
            <a:avLst/>
          </a:prstGeom>
        </p:spPr>
        <p:txBody>
          <a:bodyPr lIns="0"/>
          <a:lstStyle>
            <a:lvl1pPr marL="0" indent="0">
              <a:buNone/>
              <a:defRPr sz="1800" b="1"/>
            </a:lvl1pPr>
          </a:lstStyle>
          <a:p>
            <a:pPr lvl="0"/>
            <a:endParaRPr lang="en-GB"/>
          </a:p>
        </p:txBody>
      </p:sp>
      <p:sp>
        <p:nvSpPr>
          <p:cNvPr id="37" name="Text Placeholder 35">
            <a:extLst>
              <a:ext uri="{FF2B5EF4-FFF2-40B4-BE49-F238E27FC236}">
                <a16:creationId xmlns:a16="http://schemas.microsoft.com/office/drawing/2014/main" id="{5CCC2218-DF50-4AC9-9403-8528789142AF}"/>
              </a:ext>
            </a:extLst>
          </p:cNvPr>
          <p:cNvSpPr>
            <a:spLocks noGrp="1"/>
          </p:cNvSpPr>
          <p:nvPr>
            <p:ph type="body" sz="quarter" idx="11"/>
          </p:nvPr>
        </p:nvSpPr>
        <p:spPr>
          <a:xfrm>
            <a:off x="2513711" y="4859006"/>
            <a:ext cx="4435200" cy="954000"/>
          </a:xfrm>
          <a:prstGeom prst="rect">
            <a:avLst/>
          </a:prstGeom>
        </p:spPr>
        <p:txBody>
          <a:bodyPr lIns="0"/>
          <a:lstStyle>
            <a:lvl1pPr marL="0" indent="0">
              <a:buNone/>
              <a:defRPr sz="1800" b="1"/>
            </a:lvl1pPr>
          </a:lstStyle>
          <a:p>
            <a:pPr lvl="0"/>
            <a:endParaRPr lang="en-GB"/>
          </a:p>
        </p:txBody>
      </p:sp>
      <p:sp>
        <p:nvSpPr>
          <p:cNvPr id="38" name="Text Placeholder 35">
            <a:extLst>
              <a:ext uri="{FF2B5EF4-FFF2-40B4-BE49-F238E27FC236}">
                <a16:creationId xmlns:a16="http://schemas.microsoft.com/office/drawing/2014/main" id="{491AF7EF-FBB2-4695-8EFB-7046800A18D3}"/>
              </a:ext>
            </a:extLst>
          </p:cNvPr>
          <p:cNvSpPr>
            <a:spLocks noGrp="1"/>
          </p:cNvSpPr>
          <p:nvPr>
            <p:ph type="body" sz="quarter" idx="12"/>
          </p:nvPr>
        </p:nvSpPr>
        <p:spPr>
          <a:xfrm>
            <a:off x="2513711" y="3877494"/>
            <a:ext cx="4435200" cy="954000"/>
          </a:xfrm>
          <a:prstGeom prst="rect">
            <a:avLst/>
          </a:prstGeom>
        </p:spPr>
        <p:txBody>
          <a:bodyPr lIns="0"/>
          <a:lstStyle>
            <a:lvl1pPr marL="0" indent="0">
              <a:buNone/>
              <a:defRPr sz="1800" b="1"/>
            </a:lvl1pPr>
          </a:lstStyle>
          <a:p>
            <a:pPr lvl="0"/>
            <a:endParaRPr lang="en-GB"/>
          </a:p>
        </p:txBody>
      </p:sp>
      <p:sp>
        <p:nvSpPr>
          <p:cNvPr id="40" name="Text Placeholder 35">
            <a:extLst>
              <a:ext uri="{FF2B5EF4-FFF2-40B4-BE49-F238E27FC236}">
                <a16:creationId xmlns:a16="http://schemas.microsoft.com/office/drawing/2014/main" id="{738C9197-6509-4B36-BDA4-DCBA16D35EFD}"/>
              </a:ext>
            </a:extLst>
          </p:cNvPr>
          <p:cNvSpPr>
            <a:spLocks noGrp="1"/>
          </p:cNvSpPr>
          <p:nvPr>
            <p:ph type="body" sz="quarter" idx="14"/>
          </p:nvPr>
        </p:nvSpPr>
        <p:spPr>
          <a:xfrm>
            <a:off x="2513711" y="2895984"/>
            <a:ext cx="4435200" cy="954000"/>
          </a:xfrm>
          <a:prstGeom prst="rect">
            <a:avLst/>
          </a:prstGeom>
        </p:spPr>
        <p:txBody>
          <a:bodyPr lIns="0"/>
          <a:lstStyle>
            <a:lvl1pPr marL="0" indent="0">
              <a:buNone/>
              <a:defRPr sz="1800" b="1"/>
            </a:lvl1pPr>
          </a:lstStyle>
          <a:p>
            <a:pPr lvl="0"/>
            <a:endParaRPr lang="en-GB"/>
          </a:p>
        </p:txBody>
      </p:sp>
      <p:sp>
        <p:nvSpPr>
          <p:cNvPr id="41" name="Text Placeholder 35">
            <a:extLst>
              <a:ext uri="{FF2B5EF4-FFF2-40B4-BE49-F238E27FC236}">
                <a16:creationId xmlns:a16="http://schemas.microsoft.com/office/drawing/2014/main" id="{827A429F-9E30-4341-8A00-4B8C6E36BB12}"/>
              </a:ext>
            </a:extLst>
          </p:cNvPr>
          <p:cNvSpPr>
            <a:spLocks noGrp="1"/>
          </p:cNvSpPr>
          <p:nvPr>
            <p:ph type="body" sz="quarter" idx="15"/>
          </p:nvPr>
        </p:nvSpPr>
        <p:spPr>
          <a:xfrm>
            <a:off x="2513711" y="1914474"/>
            <a:ext cx="4435200" cy="954000"/>
          </a:xfrm>
          <a:prstGeom prst="rect">
            <a:avLst/>
          </a:prstGeom>
        </p:spPr>
        <p:txBody>
          <a:bodyPr lIns="0"/>
          <a:lstStyle>
            <a:lvl1pPr marL="0" indent="0">
              <a:buNone/>
              <a:defRPr sz="1800" b="1"/>
            </a:lvl1pPr>
          </a:lstStyle>
          <a:p>
            <a:pPr lvl="0"/>
            <a:endParaRPr lang="en-GB"/>
          </a:p>
        </p:txBody>
      </p:sp>
      <p:sp>
        <p:nvSpPr>
          <p:cNvPr id="44" name="Text Placeholder 42">
            <a:extLst>
              <a:ext uri="{FF2B5EF4-FFF2-40B4-BE49-F238E27FC236}">
                <a16:creationId xmlns:a16="http://schemas.microsoft.com/office/drawing/2014/main" id="{57EFC2CA-14DE-4EE1-A97A-2C14CFE73224}"/>
              </a:ext>
            </a:extLst>
          </p:cNvPr>
          <p:cNvSpPr>
            <a:spLocks noGrp="1"/>
          </p:cNvSpPr>
          <p:nvPr>
            <p:ph type="body" sz="quarter" idx="17" hasCustomPrompt="1"/>
          </p:nvPr>
        </p:nvSpPr>
        <p:spPr>
          <a:xfrm>
            <a:off x="932745" y="1861249"/>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5" name="Text Placeholder 42">
            <a:extLst>
              <a:ext uri="{FF2B5EF4-FFF2-40B4-BE49-F238E27FC236}">
                <a16:creationId xmlns:a16="http://schemas.microsoft.com/office/drawing/2014/main" id="{34A42D59-266F-4463-9E1E-214CA95EDD8A}"/>
              </a:ext>
            </a:extLst>
          </p:cNvPr>
          <p:cNvSpPr>
            <a:spLocks noGrp="1"/>
          </p:cNvSpPr>
          <p:nvPr>
            <p:ph type="body" sz="quarter" idx="18" hasCustomPrompt="1"/>
          </p:nvPr>
        </p:nvSpPr>
        <p:spPr>
          <a:xfrm>
            <a:off x="932745" y="2833501"/>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6" name="Text Placeholder 42">
            <a:extLst>
              <a:ext uri="{FF2B5EF4-FFF2-40B4-BE49-F238E27FC236}">
                <a16:creationId xmlns:a16="http://schemas.microsoft.com/office/drawing/2014/main" id="{46A00500-8305-4283-B8F5-F7B2A55D7B2A}"/>
              </a:ext>
            </a:extLst>
          </p:cNvPr>
          <p:cNvSpPr>
            <a:spLocks noGrp="1"/>
          </p:cNvSpPr>
          <p:nvPr>
            <p:ph type="body" sz="quarter" idx="19" hasCustomPrompt="1"/>
          </p:nvPr>
        </p:nvSpPr>
        <p:spPr>
          <a:xfrm>
            <a:off x="932745" y="380575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15" name="Text Placeholder 11">
            <a:extLst>
              <a:ext uri="{FF2B5EF4-FFF2-40B4-BE49-F238E27FC236}">
                <a16:creationId xmlns:a16="http://schemas.microsoft.com/office/drawing/2014/main" id="{C216F727-7BE0-4029-A80A-1773B0DE3569}"/>
              </a:ext>
            </a:extLst>
          </p:cNvPr>
          <p:cNvSpPr>
            <a:spLocks noGrp="1"/>
          </p:cNvSpPr>
          <p:nvPr>
            <p:ph type="body" sz="quarter" idx="21" hasCustomPrompt="1"/>
          </p:nvPr>
        </p:nvSpPr>
        <p:spPr>
          <a:xfrm>
            <a:off x="8765309" y="2415327"/>
            <a:ext cx="2910754" cy="900496"/>
          </a:xfrm>
        </p:spPr>
        <p:txBody>
          <a:bodyPr anchor="ctr">
            <a:normAutofit/>
          </a:bodyPr>
          <a:lstStyle>
            <a:lvl1pPr marL="0" indent="0" algn="ctr">
              <a:buNone/>
              <a:defRPr sz="5400">
                <a:solidFill>
                  <a:schemeClr val="bg1"/>
                </a:solidFill>
                <a:latin typeface="+mj-lt"/>
              </a:defRPr>
            </a:lvl1pPr>
          </a:lstStyle>
          <a:p>
            <a:pPr lvl="0"/>
            <a:r>
              <a:rPr lang="en-GB"/>
              <a:t>Content</a:t>
            </a:r>
          </a:p>
        </p:txBody>
      </p:sp>
      <p:cxnSp>
        <p:nvCxnSpPr>
          <p:cNvPr id="16" name="Straight Connector 15">
            <a:extLst>
              <a:ext uri="{FF2B5EF4-FFF2-40B4-BE49-F238E27FC236}">
                <a16:creationId xmlns:a16="http://schemas.microsoft.com/office/drawing/2014/main" id="{FA5C9E62-0B55-4FD1-91CA-92DF77C68026}"/>
              </a:ext>
            </a:extLst>
          </p:cNvPr>
          <p:cNvCxnSpPr>
            <a:cxnSpLocks/>
          </p:cNvCxnSpPr>
          <p:nvPr userDrawn="1"/>
        </p:nvCxnSpPr>
        <p:spPr>
          <a:xfrm>
            <a:off x="8935674" y="3364107"/>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5396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260EC56-C50A-4CF9-9586-A4A8056E14CE}"/>
              </a:ext>
            </a:extLst>
          </p:cNvPr>
          <p:cNvSpPr/>
          <p:nvPr userDrawn="1"/>
        </p:nvSpPr>
        <p:spPr>
          <a:xfrm>
            <a:off x="0" y="0"/>
            <a:ext cx="609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a:ln>
                <a:noFill/>
              </a:ln>
              <a:solidFill>
                <a:schemeClr val="accent3"/>
              </a:solidFill>
              <a:effectLst/>
              <a:uLnTx/>
              <a:uFillTx/>
              <a:latin typeface="Arial" panose="020B0604020202020204"/>
              <a:ea typeface="+mn-ea"/>
              <a:cs typeface="+mn-cs"/>
            </a:endParaRPr>
          </a:p>
        </p:txBody>
      </p:sp>
      <p:sp>
        <p:nvSpPr>
          <p:cNvPr id="8" name="Text Placeholder 7">
            <a:extLst>
              <a:ext uri="{FF2B5EF4-FFF2-40B4-BE49-F238E27FC236}">
                <a16:creationId xmlns:a16="http://schemas.microsoft.com/office/drawing/2014/main" id="{9FC06F8B-0462-47FA-AF13-0447F6FB62CE}"/>
              </a:ext>
            </a:extLst>
          </p:cNvPr>
          <p:cNvSpPr>
            <a:spLocks noGrp="1"/>
          </p:cNvSpPr>
          <p:nvPr>
            <p:ph type="body" sz="quarter" idx="12" hasCustomPrompt="1"/>
          </p:nvPr>
        </p:nvSpPr>
        <p:spPr>
          <a:xfrm>
            <a:off x="7125353" y="2780219"/>
            <a:ext cx="5356800" cy="1295388"/>
          </a:xfrm>
          <a:prstGeom prst="rect">
            <a:avLst/>
          </a:prstGeom>
        </p:spPr>
        <p:txBody>
          <a:bodyPr lIns="0" tIns="0" rIns="0" bIns="0" anchor="b"/>
          <a:lstStyle>
            <a:lvl1pPr marL="0" indent="0">
              <a:buNone/>
              <a:defRPr sz="4400">
                <a:solidFill>
                  <a:schemeClr val="accent1"/>
                </a:solidFill>
                <a:latin typeface="+mj-lt"/>
              </a:defRPr>
            </a:lvl1pPr>
          </a:lstStyle>
          <a:p>
            <a:pPr lvl="0"/>
            <a:br>
              <a:rPr lang="en-GB"/>
            </a:br>
            <a:r>
              <a:rPr lang="en-GB"/>
              <a:t>Section</a:t>
            </a:r>
            <a:br>
              <a:rPr lang="en-GB"/>
            </a:br>
            <a:r>
              <a:rPr lang="en-GB"/>
              <a:t>title</a:t>
            </a:r>
          </a:p>
        </p:txBody>
      </p:sp>
      <p:cxnSp>
        <p:nvCxnSpPr>
          <p:cNvPr id="9" name="Straight Connector 8">
            <a:extLst>
              <a:ext uri="{FF2B5EF4-FFF2-40B4-BE49-F238E27FC236}">
                <a16:creationId xmlns:a16="http://schemas.microsoft.com/office/drawing/2014/main" id="{9678115D-4140-47E0-8462-BF0DFEB7557B}"/>
              </a:ext>
            </a:extLst>
          </p:cNvPr>
          <p:cNvCxnSpPr>
            <a:cxnSpLocks/>
          </p:cNvCxnSpPr>
          <p:nvPr userDrawn="1"/>
        </p:nvCxnSpPr>
        <p:spPr>
          <a:xfrm>
            <a:off x="7134589" y="4215633"/>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F872BAD7-2266-4006-AF73-9ECF441333BF}"/>
              </a:ext>
            </a:extLst>
          </p:cNvPr>
          <p:cNvSpPr>
            <a:spLocks noGrp="1"/>
          </p:cNvSpPr>
          <p:nvPr>
            <p:ph type="body" sz="quarter" idx="13" hasCustomPrompt="1"/>
          </p:nvPr>
        </p:nvSpPr>
        <p:spPr>
          <a:xfrm>
            <a:off x="515938" y="1346200"/>
            <a:ext cx="4995862" cy="4165600"/>
          </a:xfrm>
        </p:spPr>
        <p:txBody>
          <a:bodyPr anchor="ctr">
            <a:noAutofit/>
          </a:bodyPr>
          <a:lstStyle>
            <a:lvl1pPr marL="0" indent="0" algn="ctr">
              <a:buNone/>
              <a:defRPr sz="27000">
                <a:solidFill>
                  <a:schemeClr val="bg1"/>
                </a:solidFill>
                <a:latin typeface="+mj-lt"/>
              </a:defRPr>
            </a:lvl1pPr>
          </a:lstStyle>
          <a:p>
            <a:pPr lvl="0"/>
            <a:r>
              <a:rPr lang="en-GB"/>
              <a:t>0#</a:t>
            </a:r>
          </a:p>
        </p:txBody>
      </p:sp>
    </p:spTree>
    <p:extLst>
      <p:ext uri="{BB962C8B-B14F-4D97-AF65-F5344CB8AC3E}">
        <p14:creationId xmlns:p14="http://schemas.microsoft.com/office/powerpoint/2010/main" val="294904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571BF3B-2A20-4427-B70D-74BE11B33113}"/>
              </a:ext>
            </a:extLst>
          </p:cNvPr>
          <p:cNvSpPr>
            <a:spLocks noGrp="1"/>
          </p:cNvSpPr>
          <p:nvPr>
            <p:ph type="body" idx="1"/>
          </p:nvPr>
        </p:nvSpPr>
        <p:spPr>
          <a:xfrm>
            <a:off x="515937" y="1584960"/>
            <a:ext cx="11160125" cy="4723765"/>
          </a:xfrm>
          <a:prstGeom prst="rect">
            <a:avLst/>
          </a:prstGeom>
        </p:spPr>
        <p:txBody>
          <a:bodyPr vert="horz" lIns="0" tIns="0" rIns="0" bIns="0" rtlCol="0">
            <a:normAutofit/>
          </a:bodyPr>
          <a:lstStyle/>
          <a:p>
            <a:pPr lvl="0"/>
            <a:r>
              <a:rPr lang="en-GB"/>
              <a:t>Click to add</a:t>
            </a:r>
          </a:p>
          <a:p>
            <a:pPr lvl="1"/>
            <a:r>
              <a:rPr lang="en-GB"/>
              <a:t>Click to add</a:t>
            </a:r>
          </a:p>
          <a:p>
            <a:pPr lvl="2"/>
            <a:r>
              <a:rPr lang="en-GB"/>
              <a:t>Click to add</a:t>
            </a:r>
          </a:p>
          <a:p>
            <a:pPr lvl="3"/>
            <a:r>
              <a:rPr lang="en-GB"/>
              <a:t>Click to add </a:t>
            </a:r>
          </a:p>
        </p:txBody>
      </p:sp>
    </p:spTree>
    <p:extLst>
      <p:ext uri="{BB962C8B-B14F-4D97-AF65-F5344CB8AC3E}">
        <p14:creationId xmlns:p14="http://schemas.microsoft.com/office/powerpoint/2010/main" val="1828849287"/>
      </p:ext>
    </p:extLst>
  </p:cSld>
  <p:clrMap bg1="lt1" tx1="dk1" bg2="lt2" tx2="dk2" accent1="accent1" accent2="accent2" accent3="accent3" accent4="accent4" accent5="accent5" accent6="accent6" hlink="hlink" folHlink="folHlink"/>
  <p:sldLayoutIdLst>
    <p:sldLayoutId id="2147483699" r:id="rId1"/>
    <p:sldLayoutId id="2147483661" r:id="rId2"/>
    <p:sldLayoutId id="2147483660" r:id="rId3"/>
    <p:sldLayoutId id="2147483662" r:id="rId4"/>
    <p:sldLayoutId id="2147483649" r:id="rId5"/>
    <p:sldLayoutId id="2147483691" r:id="rId6"/>
    <p:sldLayoutId id="2147483668" r:id="rId7"/>
    <p:sldLayoutId id="2147483697" r:id="rId8"/>
    <p:sldLayoutId id="2147483671" r:id="rId9"/>
    <p:sldLayoutId id="2147483673" r:id="rId10"/>
    <p:sldLayoutId id="2147483670" r:id="rId11"/>
    <p:sldLayoutId id="2147483663" r:id="rId12"/>
    <p:sldLayoutId id="2147483692" r:id="rId13"/>
    <p:sldLayoutId id="2147483693" r:id="rId14"/>
    <p:sldLayoutId id="2147483696" r:id="rId15"/>
    <p:sldLayoutId id="2147483695" r:id="rId16"/>
    <p:sldLayoutId id="2147483685" r:id="rId17"/>
    <p:sldLayoutId id="2147483681" r:id="rId18"/>
    <p:sldLayoutId id="2147483684" r:id="rId19"/>
    <p:sldLayoutId id="2147483680" r:id="rId20"/>
    <p:sldLayoutId id="2147483682" r:id="rId21"/>
    <p:sldLayoutId id="2147483678" r:id="rId22"/>
    <p:sldLayoutId id="2147483677" r:id="rId23"/>
    <p:sldLayoutId id="2147483667" r:id="rId24"/>
    <p:sldLayoutId id="2147483672" r:id="rId25"/>
    <p:sldLayoutId id="2147483698" r:id="rId26"/>
    <p:sldLayoutId id="2147483700" r:id="rId27"/>
    <p:sldLayoutId id="2147483687" r:id="rId28"/>
    <p:sldLayoutId id="2147483688" r:id="rId29"/>
  </p:sldLayoutIdLst>
  <p:hf sldNum="0" hdr="0" dt="0"/>
  <p:txStyles>
    <p:titleStyle>
      <a:lvl1pPr algn="l" defTabSz="914400" rtl="0" eaLnBrk="1" latinLnBrk="0" hangingPunct="1">
        <a:lnSpc>
          <a:spcPct val="90000"/>
        </a:lnSpc>
        <a:spcBef>
          <a:spcPct val="0"/>
        </a:spcBef>
        <a:buNone/>
        <a:defRPr sz="2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2062"/>
        </a:buClr>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tx1"/>
          </a:solidFill>
          <a:latin typeface="+mn-lt"/>
          <a:ea typeface="+mn-ea"/>
          <a:cs typeface="+mn-cs"/>
        </a:defRPr>
      </a:lvl3pPr>
      <a:lvl4pPr marL="1657350" indent="-28575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rgbClr val="002062"/>
        </a:buClr>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userDrawn="1">
          <p15:clr>
            <a:srgbClr val="F26B43"/>
          </p15:clr>
        </p15:guide>
        <p15:guide id="2" pos="3840" userDrawn="1">
          <p15:clr>
            <a:srgbClr val="F26B43"/>
          </p15:clr>
        </p15:guide>
        <p15:guide id="3" pos="7355" userDrawn="1">
          <p15:clr>
            <a:srgbClr val="F26B43"/>
          </p15:clr>
        </p15:guide>
        <p15:guide id="4" orient="horz" pos="346" userDrawn="1">
          <p15:clr>
            <a:srgbClr val="F26B43"/>
          </p15:clr>
        </p15:guide>
        <p15:guide id="5" orient="horz" pos="2160" userDrawn="1">
          <p15:clr>
            <a:srgbClr val="F26B43"/>
          </p15:clr>
        </p15:guide>
        <p15:guide id="6" orient="horz" pos="39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1.xml"/><Relationship Id="rId5" Type="http://schemas.openxmlformats.org/officeDocument/2006/relationships/image" Target="../media/image13.sv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5068890-F398-099C-C8C7-1CB7546884DA}"/>
              </a:ext>
            </a:extLst>
          </p:cNvPr>
          <p:cNvSpPr>
            <a:spLocks noGrp="1"/>
          </p:cNvSpPr>
          <p:nvPr>
            <p:ph type="body" idx="10"/>
          </p:nvPr>
        </p:nvSpPr>
        <p:spPr/>
        <p:txBody>
          <a:bodyPr/>
          <a:lstStyle/>
          <a:p>
            <a:r>
              <a:rPr lang="en-US" dirty="0"/>
              <a:t>V 2.0 July 2024</a:t>
            </a:r>
            <a:endParaRPr lang="en-GB" dirty="0"/>
          </a:p>
        </p:txBody>
      </p:sp>
      <p:sp>
        <p:nvSpPr>
          <p:cNvPr id="3" name="Text Placeholder 2">
            <a:extLst>
              <a:ext uri="{FF2B5EF4-FFF2-40B4-BE49-F238E27FC236}">
                <a16:creationId xmlns:a16="http://schemas.microsoft.com/office/drawing/2014/main" id="{AAEFE4D3-7085-30FD-C183-45B3D85671B3}"/>
              </a:ext>
            </a:extLst>
          </p:cNvPr>
          <p:cNvSpPr>
            <a:spLocks noGrp="1"/>
          </p:cNvSpPr>
          <p:nvPr>
            <p:ph type="body" sz="quarter" idx="13"/>
          </p:nvPr>
        </p:nvSpPr>
        <p:spPr/>
        <p:txBody>
          <a:bodyPr>
            <a:normAutofit lnSpcReduction="10000"/>
          </a:bodyPr>
          <a:lstStyle/>
          <a:p>
            <a:pPr marL="0" indent="0">
              <a:buNone/>
            </a:pPr>
            <a:r>
              <a:rPr lang="en-US" dirty="0"/>
              <a:t>How to manage risks in your UK PACT project</a:t>
            </a:r>
            <a:endParaRPr lang="en-GB" dirty="0"/>
          </a:p>
        </p:txBody>
      </p:sp>
      <p:sp>
        <p:nvSpPr>
          <p:cNvPr id="5" name="Text Placeholder 4">
            <a:extLst>
              <a:ext uri="{FF2B5EF4-FFF2-40B4-BE49-F238E27FC236}">
                <a16:creationId xmlns:a16="http://schemas.microsoft.com/office/drawing/2014/main" id="{B7341D9B-C3CA-D125-E0E4-9AADEEFEFF62}"/>
              </a:ext>
            </a:extLst>
          </p:cNvPr>
          <p:cNvSpPr>
            <a:spLocks noGrp="1"/>
          </p:cNvSpPr>
          <p:nvPr>
            <p:ph type="body" sz="quarter" idx="12"/>
          </p:nvPr>
        </p:nvSpPr>
        <p:spPr/>
        <p:txBody>
          <a:bodyPr/>
          <a:lstStyle/>
          <a:p>
            <a:r>
              <a:rPr lang="en-US" dirty="0"/>
              <a:t>Guidance for UK PACT Delivery Partners</a:t>
            </a:r>
            <a:endParaRPr lang="en-GB" dirty="0"/>
          </a:p>
        </p:txBody>
      </p:sp>
    </p:spTree>
    <p:extLst>
      <p:ext uri="{BB962C8B-B14F-4D97-AF65-F5344CB8AC3E}">
        <p14:creationId xmlns:p14="http://schemas.microsoft.com/office/powerpoint/2010/main" val="1892640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4BE559A-89B7-4BC2-842A-A600CD288724}"/>
              </a:ext>
            </a:extLst>
          </p:cNvPr>
          <p:cNvSpPr>
            <a:spLocks noGrp="1"/>
          </p:cNvSpPr>
          <p:nvPr>
            <p:ph type="body" sz="quarter" idx="11"/>
          </p:nvPr>
        </p:nvSpPr>
        <p:spPr/>
        <p:txBody>
          <a:bodyPr/>
          <a:lstStyle/>
          <a:p>
            <a:r>
              <a:rPr lang="en-US" dirty="0"/>
              <a:t>Risk management on UK PACT projects</a:t>
            </a:r>
            <a:endParaRPr lang="en-GB" dirty="0"/>
          </a:p>
        </p:txBody>
      </p:sp>
      <p:sp>
        <p:nvSpPr>
          <p:cNvPr id="4" name="Text Placeholder 3">
            <a:extLst>
              <a:ext uri="{FF2B5EF4-FFF2-40B4-BE49-F238E27FC236}">
                <a16:creationId xmlns:a16="http://schemas.microsoft.com/office/drawing/2014/main" id="{840AFEA9-B99A-42E5-B9D2-A896DB86D5D9}"/>
              </a:ext>
            </a:extLst>
          </p:cNvPr>
          <p:cNvSpPr>
            <a:spLocks noGrp="1"/>
          </p:cNvSpPr>
          <p:nvPr>
            <p:ph type="body" sz="quarter" idx="14"/>
          </p:nvPr>
        </p:nvSpPr>
        <p:spPr/>
        <p:txBody>
          <a:bodyPr/>
          <a:lstStyle/>
          <a:p>
            <a:r>
              <a:rPr lang="en-US" dirty="0"/>
              <a:t>Purpose </a:t>
            </a:r>
            <a:endParaRPr lang="en-GB" dirty="0"/>
          </a:p>
        </p:txBody>
      </p:sp>
      <p:sp>
        <p:nvSpPr>
          <p:cNvPr id="5" name="Content Placeholder 4">
            <a:extLst>
              <a:ext uri="{FF2B5EF4-FFF2-40B4-BE49-F238E27FC236}">
                <a16:creationId xmlns:a16="http://schemas.microsoft.com/office/drawing/2014/main" id="{A5CC8361-E63F-3D95-9308-D04FCF37A4EF}"/>
              </a:ext>
            </a:extLst>
          </p:cNvPr>
          <p:cNvSpPr>
            <a:spLocks noGrp="1"/>
          </p:cNvSpPr>
          <p:nvPr>
            <p:ph sz="quarter" idx="13"/>
          </p:nvPr>
        </p:nvSpPr>
        <p:spPr>
          <a:xfrm>
            <a:off x="515939" y="1669500"/>
            <a:ext cx="5566810" cy="4582213"/>
          </a:xfrm>
        </p:spPr>
        <p:txBody>
          <a:bodyPr>
            <a:normAutofit/>
          </a:bodyPr>
          <a:lstStyle/>
          <a:p>
            <a:pPr marL="12700" marR="5715">
              <a:lnSpc>
                <a:spcPct val="100000"/>
              </a:lnSpc>
              <a:spcBef>
                <a:spcPts val="1555"/>
              </a:spcBef>
            </a:pPr>
            <a:r>
              <a:rPr lang="en-US" sz="1400" dirty="0">
                <a:latin typeface="Calibri Light" panose="020F0302020204030204" pitchFamily="34" charset="0"/>
                <a:cs typeface="Calibri Light" panose="020F0302020204030204" pitchFamily="34" charset="0"/>
              </a:rPr>
              <a:t>This</a:t>
            </a:r>
            <a:r>
              <a:rPr lang="en-US" sz="1400" spc="13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Guide</a:t>
            </a:r>
            <a:r>
              <a:rPr lang="en-US" sz="1400" spc="13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is</a:t>
            </a:r>
            <a:r>
              <a:rPr lang="en-US" sz="1400" spc="13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designed</a:t>
            </a:r>
            <a:r>
              <a:rPr lang="en-US" sz="1400" spc="13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to</a:t>
            </a:r>
            <a:r>
              <a:rPr lang="en-US" sz="1400" spc="13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help</a:t>
            </a:r>
            <a:r>
              <a:rPr lang="en-US" sz="1400" spc="13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you</a:t>
            </a:r>
            <a:r>
              <a:rPr lang="en-US" sz="1400" spc="13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complete</a:t>
            </a:r>
            <a:r>
              <a:rPr lang="en-US" sz="1400" spc="13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the</a:t>
            </a:r>
            <a:r>
              <a:rPr lang="en-US" sz="1400" spc="13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Full</a:t>
            </a:r>
            <a:r>
              <a:rPr lang="en-US" sz="1400" spc="135" dirty="0">
                <a:latin typeface="Calibri Light" panose="020F0302020204030204" pitchFamily="34" charset="0"/>
                <a:cs typeface="Calibri Light" panose="020F0302020204030204" pitchFamily="34" charset="0"/>
              </a:rPr>
              <a:t> </a:t>
            </a:r>
            <a:r>
              <a:rPr lang="en-US" sz="1400" spc="-10" dirty="0">
                <a:latin typeface="Calibri Light" panose="020F0302020204030204" pitchFamily="34" charset="0"/>
                <a:cs typeface="Calibri Light" panose="020F0302020204030204" pitchFamily="34" charset="0"/>
              </a:rPr>
              <a:t>Proposal Risk Register </a:t>
            </a:r>
            <a:r>
              <a:rPr lang="en-US" sz="1400" dirty="0">
                <a:latin typeface="Calibri Light" panose="020F0302020204030204" pitchFamily="34" charset="0"/>
                <a:cs typeface="Calibri Light" panose="020F0302020204030204" pitchFamily="34" charset="0"/>
              </a:rPr>
              <a:t>template</a:t>
            </a:r>
            <a:r>
              <a:rPr lang="en-US" sz="1400" spc="-2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and</a:t>
            </a:r>
            <a:r>
              <a:rPr lang="en-US" sz="1400" spc="-20" dirty="0">
                <a:latin typeface="Calibri Light" panose="020F0302020204030204" pitchFamily="34" charset="0"/>
                <a:cs typeface="Calibri Light" panose="020F0302020204030204" pitchFamily="34" charset="0"/>
              </a:rPr>
              <a:t> to </a:t>
            </a:r>
            <a:r>
              <a:rPr lang="en-US" sz="1400" dirty="0">
                <a:latin typeface="Calibri Light" panose="020F0302020204030204" pitchFamily="34" charset="0"/>
                <a:cs typeface="Calibri Light" panose="020F0302020204030204" pitchFamily="34" charset="0"/>
              </a:rPr>
              <a:t>explain</a:t>
            </a:r>
            <a:r>
              <a:rPr lang="en-US" sz="1400" spc="-15" dirty="0">
                <a:latin typeface="Calibri Light" panose="020F0302020204030204" pitchFamily="34" charset="0"/>
                <a:cs typeface="Calibri Light" panose="020F0302020204030204" pitchFamily="34" charset="0"/>
              </a:rPr>
              <a:t> UK PACT’s requirements for managing and reporting on risks to your project</a:t>
            </a:r>
            <a:r>
              <a:rPr lang="en-US" sz="1400" spc="-10" dirty="0">
                <a:latin typeface="Calibri Light" panose="020F0302020204030204" pitchFamily="34" charset="0"/>
                <a:cs typeface="Calibri Light" panose="020F0302020204030204" pitchFamily="34" charset="0"/>
              </a:rPr>
              <a:t>.</a:t>
            </a:r>
          </a:p>
          <a:p>
            <a:pPr marL="12700" marR="5080">
              <a:lnSpc>
                <a:spcPct val="100000"/>
              </a:lnSpc>
              <a:spcBef>
                <a:spcPts val="1405"/>
              </a:spcBef>
            </a:pPr>
            <a:r>
              <a:rPr lang="en-US" sz="1400" b="1" dirty="0">
                <a:latin typeface="Calibri Light" panose="020F0302020204030204" pitchFamily="34" charset="0"/>
                <a:cs typeface="Calibri Light" panose="020F0302020204030204" pitchFamily="34" charset="0"/>
              </a:rPr>
              <a:t>What do we mean by risk</a:t>
            </a:r>
          </a:p>
          <a:p>
            <a:pPr marL="12700" marR="43180">
              <a:lnSpc>
                <a:spcPct val="100000"/>
              </a:lnSpc>
              <a:spcBef>
                <a:spcPts val="1385"/>
              </a:spcBef>
            </a:pPr>
            <a:r>
              <a:rPr lang="en-US" sz="1400" dirty="0">
                <a:latin typeface="Calibri Light" panose="020F0302020204030204" pitchFamily="34" charset="0"/>
                <a:cs typeface="Calibri Light" panose="020F0302020204030204" pitchFamily="34" charset="0"/>
              </a:rPr>
              <a:t>We use the following definition of ‘risk’: a</a:t>
            </a:r>
            <a:r>
              <a:rPr lang="en-GB" sz="1400" dirty="0">
                <a:latin typeface="Calibri Light" panose="020F0302020204030204" pitchFamily="34" charset="0"/>
                <a:cs typeface="Calibri Light" panose="020F0302020204030204" pitchFamily="34" charset="0"/>
              </a:rPr>
              <a:t>n </a:t>
            </a:r>
            <a:r>
              <a:rPr lang="en-GB" sz="1400" b="1" dirty="0">
                <a:latin typeface="Calibri Light" panose="020F0302020204030204" pitchFamily="34" charset="0"/>
                <a:cs typeface="Calibri Light" panose="020F0302020204030204" pitchFamily="34" charset="0"/>
              </a:rPr>
              <a:t>uncertain event </a:t>
            </a:r>
            <a:r>
              <a:rPr lang="en-GB" sz="1400" dirty="0">
                <a:latin typeface="Calibri Light" panose="020F0302020204030204" pitchFamily="34" charset="0"/>
                <a:cs typeface="Calibri Light" panose="020F0302020204030204" pitchFamily="34" charset="0"/>
              </a:rPr>
              <a:t>that, if it occurs, has an impact on objectives </a:t>
            </a:r>
            <a:r>
              <a:rPr lang="en-US" sz="1400" dirty="0">
                <a:latin typeface="Calibri Light" panose="020F0302020204030204" pitchFamily="34" charset="0"/>
                <a:cs typeface="Calibri Light" panose="020F0302020204030204" pitchFamily="34" charset="0"/>
              </a:rPr>
              <a:t>​</a:t>
            </a:r>
            <a:endParaRPr lang="en-GB" sz="1400" dirty="0">
              <a:latin typeface="Calibri Light" panose="020F0302020204030204" pitchFamily="34" charset="0"/>
              <a:cs typeface="Calibri Light" panose="020F0302020204030204" pitchFamily="34" charset="0"/>
            </a:endParaRPr>
          </a:p>
          <a:p>
            <a:pPr fontAlgn="base">
              <a:lnSpc>
                <a:spcPct val="100000"/>
              </a:lnSpc>
            </a:pPr>
            <a:r>
              <a:rPr lang="en-US" sz="1400" dirty="0">
                <a:latin typeface="Calibri Light" panose="020F0302020204030204" pitchFamily="34" charset="0"/>
                <a:cs typeface="Calibri Light" panose="020F0302020204030204" pitchFamily="34" charset="0"/>
              </a:rPr>
              <a:t>The</a:t>
            </a:r>
            <a:r>
              <a:rPr lang="en-US" sz="1400" spc="-20" dirty="0">
                <a:latin typeface="Calibri Light" panose="020F0302020204030204" pitchFamily="34" charset="0"/>
                <a:cs typeface="Calibri Light" panose="020F0302020204030204" pitchFamily="34" charset="0"/>
              </a:rPr>
              <a:t> cause-and-effect</a:t>
            </a:r>
            <a:r>
              <a:rPr lang="en-US" sz="1400" spc="-1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definition</a:t>
            </a:r>
            <a:r>
              <a:rPr lang="en-US" sz="1400" spc="-2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gives</a:t>
            </a:r>
            <a:r>
              <a:rPr lang="en-US" sz="1400" spc="-1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clarity</a:t>
            </a:r>
            <a:r>
              <a:rPr lang="en-US" sz="1400" spc="-1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on</a:t>
            </a:r>
            <a:r>
              <a:rPr lang="en-US" sz="1400" spc="-2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the</a:t>
            </a:r>
            <a:r>
              <a:rPr lang="en-US" sz="1400" spc="-1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consequences of</a:t>
            </a:r>
            <a:r>
              <a:rPr lang="en-US" sz="1400" spc="-20" dirty="0">
                <a:latin typeface="Calibri Light" panose="020F0302020204030204" pitchFamily="34" charset="0"/>
                <a:cs typeface="Calibri Light" panose="020F0302020204030204" pitchFamily="34" charset="0"/>
              </a:rPr>
              <a:t> </a:t>
            </a:r>
            <a:r>
              <a:rPr lang="en-US" sz="1400" spc="-25" dirty="0">
                <a:latin typeface="Calibri Light" panose="020F0302020204030204" pitchFamily="34" charset="0"/>
                <a:cs typeface="Calibri Light" panose="020F0302020204030204" pitchFamily="34" charset="0"/>
              </a:rPr>
              <a:t>the </a:t>
            </a:r>
            <a:r>
              <a:rPr lang="en-US" sz="1400" dirty="0">
                <a:latin typeface="Calibri Light" panose="020F0302020204030204" pitchFamily="34" charset="0"/>
                <a:cs typeface="Calibri Light" panose="020F0302020204030204" pitchFamily="34" charset="0"/>
              </a:rPr>
              <a:t>risk occurring,</a:t>
            </a:r>
            <a:r>
              <a:rPr lang="en-US" sz="1400" spc="15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which</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makes</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it</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easier</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to</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develop</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effective</a:t>
            </a:r>
            <a:r>
              <a:rPr lang="en-US" sz="1400" spc="15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mitigations that target the cause and/or the impacts. This helps weigh the risk against the potential costs and benefits.</a:t>
            </a:r>
            <a:endParaRPr lang="en-US" sz="1400" spc="-25" dirty="0">
              <a:solidFill>
                <a:schemeClr val="accent2"/>
              </a:solidFill>
              <a:latin typeface="Calibri Light" panose="020F0302020204030204" pitchFamily="34" charset="0"/>
              <a:cs typeface="Calibri Light" panose="020F0302020204030204" pitchFamily="34" charset="0"/>
            </a:endParaRPr>
          </a:p>
          <a:p>
            <a:pPr fontAlgn="base"/>
            <a:r>
              <a:rPr lang="en-GB" sz="1400" dirty="0">
                <a:latin typeface="Calibri Light" panose="020F0302020204030204" pitchFamily="34" charset="0"/>
                <a:cs typeface="Calibri Light" panose="020F0302020204030204" pitchFamily="34" charset="0"/>
              </a:rPr>
              <a:t>When considering the key risks as part of your proposal, it’s helpful to </a:t>
            </a:r>
            <a:r>
              <a:rPr lang="en-US" sz="1400" dirty="0">
                <a:latin typeface="Calibri Light" panose="020F0302020204030204" pitchFamily="34" charset="0"/>
                <a:cs typeface="Calibri Light" panose="020F0302020204030204" pitchFamily="34" charset="0"/>
              </a:rPr>
              <a:t>clearly</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identify</a:t>
            </a:r>
            <a:r>
              <a:rPr lang="en-US" sz="1400" spc="9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what</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the</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cause</a:t>
            </a:r>
            <a:r>
              <a:rPr lang="en-US" sz="1400" spc="9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and</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effect</a:t>
            </a:r>
            <a:r>
              <a:rPr lang="en-US" sz="1400" spc="9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of</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the</a:t>
            </a:r>
            <a:r>
              <a:rPr lang="en-US" sz="1400" spc="95"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risk</a:t>
            </a:r>
            <a:r>
              <a:rPr lang="en-US" sz="1400" spc="90" dirty="0">
                <a:latin typeface="Calibri Light" panose="020F0302020204030204" pitchFamily="34" charset="0"/>
                <a:cs typeface="Calibri Light" panose="020F0302020204030204" pitchFamily="34" charset="0"/>
              </a:rPr>
              <a:t> </a:t>
            </a:r>
            <a:r>
              <a:rPr lang="en-US" sz="1400" dirty="0">
                <a:latin typeface="Calibri Light" panose="020F0302020204030204" pitchFamily="34" charset="0"/>
                <a:cs typeface="Calibri Light" panose="020F0302020204030204" pitchFamily="34" charset="0"/>
              </a:rPr>
              <a:t>is. For example:</a:t>
            </a:r>
            <a:r>
              <a:rPr lang="en-US" sz="1400" spc="95" dirty="0">
                <a:latin typeface="Calibri Light" panose="020F0302020204030204" pitchFamily="34" charset="0"/>
                <a:cs typeface="Calibri Light" panose="020F0302020204030204" pitchFamily="34" charset="0"/>
              </a:rPr>
              <a:t> </a:t>
            </a:r>
            <a:endParaRPr lang="en-GB" sz="1400" dirty="0">
              <a:latin typeface="Calibri Light" panose="020F0302020204030204" pitchFamily="34" charset="0"/>
              <a:cs typeface="Calibri Light" panose="020F0302020204030204" pitchFamily="34" charset="0"/>
            </a:endParaRPr>
          </a:p>
          <a:p>
            <a:pPr fontAlgn="base"/>
            <a:r>
              <a:rPr lang="en-GB" sz="1400" dirty="0">
                <a:latin typeface="Muli"/>
              </a:rPr>
              <a:t>Risk of… </a:t>
            </a:r>
            <a:r>
              <a:rPr lang="en-GB" sz="1400" b="1" i="1" dirty="0">
                <a:latin typeface="Muli"/>
              </a:rPr>
              <a:t>(uncertain event) </a:t>
            </a:r>
            <a:r>
              <a:rPr lang="en-GB" sz="1400" b="1" dirty="0">
                <a:latin typeface="Muli"/>
              </a:rPr>
              <a:t>​</a:t>
            </a:r>
            <a:r>
              <a:rPr lang="en-GB" sz="1400" dirty="0">
                <a:latin typeface="Muli"/>
              </a:rPr>
              <a:t>due to… </a:t>
            </a:r>
            <a:r>
              <a:rPr lang="en-GB" sz="1400" b="1" i="1" dirty="0">
                <a:latin typeface="Muli"/>
              </a:rPr>
              <a:t>(cause) </a:t>
            </a:r>
            <a:r>
              <a:rPr lang="en-GB" sz="1400" b="1" dirty="0">
                <a:latin typeface="Muli"/>
              </a:rPr>
              <a:t>​</a:t>
            </a:r>
            <a:r>
              <a:rPr lang="en-GB" sz="1400" dirty="0">
                <a:latin typeface="Muli"/>
              </a:rPr>
              <a:t>resulting in… </a:t>
            </a:r>
            <a:r>
              <a:rPr lang="en-GB" sz="1400" b="1" i="1" dirty="0">
                <a:latin typeface="Muli"/>
              </a:rPr>
              <a:t>(effect or impact)</a:t>
            </a:r>
            <a:r>
              <a:rPr lang="en-US" sz="1400" b="1" dirty="0">
                <a:latin typeface="Muli"/>
              </a:rPr>
              <a:t>​</a:t>
            </a:r>
          </a:p>
          <a:p>
            <a:pPr fontAlgn="base"/>
            <a:r>
              <a:rPr lang="en-US" sz="1400" dirty="0">
                <a:latin typeface="Calibri Light" panose="020F0302020204030204" pitchFamily="34" charset="0"/>
                <a:cs typeface="Calibri Light" panose="020F0302020204030204" pitchFamily="34" charset="0"/>
              </a:rPr>
              <a:t>Risk management is the process of identifying, assessing, treating, monitoring, and reporting risks. </a:t>
            </a:r>
            <a:endParaRPr lang="en-US" sz="1400" spc="-25" dirty="0">
              <a:solidFill>
                <a:schemeClr val="accent2"/>
              </a:solidFill>
              <a:latin typeface="Calibri"/>
              <a:cs typeface="Calibri"/>
            </a:endParaRPr>
          </a:p>
        </p:txBody>
      </p:sp>
      <p:sp>
        <p:nvSpPr>
          <p:cNvPr id="6" name="Content Placeholder 4">
            <a:extLst>
              <a:ext uri="{FF2B5EF4-FFF2-40B4-BE49-F238E27FC236}">
                <a16:creationId xmlns:a16="http://schemas.microsoft.com/office/drawing/2014/main" id="{F578D131-F7C2-A981-A3B6-A831641DC646}"/>
              </a:ext>
            </a:extLst>
          </p:cNvPr>
          <p:cNvSpPr txBox="1">
            <a:spLocks/>
          </p:cNvSpPr>
          <p:nvPr/>
        </p:nvSpPr>
        <p:spPr>
          <a:xfrm>
            <a:off x="6456225" y="1623118"/>
            <a:ext cx="5291827" cy="4857195"/>
          </a:xfrm>
          <a:prstGeom prst="rect">
            <a:avLst/>
          </a:prstGeom>
        </p:spPr>
        <p:txBody>
          <a:bodyPr vert="horz" lIns="0" tIns="0" rIns="0" bIns="0" numCol="1" spcCol="540000" rtlCol="0">
            <a:normAutofit fontScale="92500" lnSpcReduction="10000"/>
          </a:bodyPr>
          <a:lstStyle>
            <a:lvl1pPr marL="0" indent="0" algn="l" defTabSz="914400" rtl="0" eaLnBrk="1" latinLnBrk="0" hangingPunct="1">
              <a:lnSpc>
                <a:spcPct val="90000"/>
              </a:lnSpc>
              <a:spcBef>
                <a:spcPts val="1000"/>
              </a:spcBef>
              <a:buClr>
                <a:srgbClr val="002062"/>
              </a:buClr>
              <a:buFont typeface="Arial" panose="020B0604020202020204" pitchFamily="34" charset="0"/>
              <a:buNone/>
              <a:defRPr sz="1800" b="0" i="0" kern="1200">
                <a:solidFill>
                  <a:schemeClr val="tx1"/>
                </a:solidFill>
                <a:latin typeface="+mn-lt"/>
                <a:ea typeface="+mn-ea"/>
                <a:cs typeface="Arial" panose="020B0604020202020204" pitchFamily="34" charset="0"/>
              </a:defRPr>
            </a:lvl1pPr>
            <a:lvl2pPr marL="457200" indent="0" algn="l" defTabSz="914400" rtl="0" eaLnBrk="1" latinLnBrk="0" hangingPunct="1">
              <a:lnSpc>
                <a:spcPct val="90000"/>
              </a:lnSpc>
              <a:spcBef>
                <a:spcPts val="500"/>
              </a:spcBef>
              <a:buClr>
                <a:schemeClr val="accent2"/>
              </a:buClr>
              <a:buFont typeface="Arial" panose="020B0604020202020204" pitchFamily="34" charset="0"/>
              <a:buNone/>
              <a:defRPr sz="1800" b="0" i="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Clr>
                <a:schemeClr val="accent3"/>
              </a:buClr>
              <a:buFont typeface="Arial" panose="020B0604020202020204" pitchFamily="34" charset="0"/>
              <a:buNone/>
              <a:defRPr sz="1800" b="0" i="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Clr>
                <a:schemeClr val="accent4"/>
              </a:buClr>
              <a:buFont typeface="Arial" panose="020B0604020202020204" pitchFamily="34" charset="0"/>
              <a:buNone/>
              <a:defRPr sz="1800" b="0" i="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Clr>
                <a:srgbClr val="002062"/>
              </a:buClr>
              <a:buFont typeface="Arial" panose="020B0604020202020204" pitchFamily="34" charset="0"/>
              <a:buNone/>
              <a:defRPr sz="1800" b="0" i="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marR="5715">
              <a:lnSpc>
                <a:spcPct val="100000"/>
              </a:lnSpc>
              <a:spcBef>
                <a:spcPts val="1555"/>
              </a:spcBef>
            </a:pPr>
            <a:r>
              <a:rPr lang="en-US" sz="1600" b="1" spc="-10" dirty="0">
                <a:latin typeface="Calibri Light" panose="020F0302020204030204" pitchFamily="34" charset="0"/>
                <a:cs typeface="Calibri Light" panose="020F0302020204030204" pitchFamily="34" charset="0"/>
              </a:rPr>
              <a:t>Why focus on risk management</a:t>
            </a:r>
            <a:endParaRPr lang="en-US" sz="1600" b="1" dirty="0">
              <a:latin typeface="Calibri Light" panose="020F0302020204030204" pitchFamily="34" charset="0"/>
              <a:cs typeface="Calibri Light" panose="020F0302020204030204" pitchFamily="34" charset="0"/>
            </a:endParaRPr>
          </a:p>
          <a:p>
            <a:pPr marL="12700" marR="5080">
              <a:lnSpc>
                <a:spcPct val="100000"/>
              </a:lnSpc>
              <a:spcBef>
                <a:spcPts val="1405"/>
              </a:spcBef>
            </a:pPr>
            <a:r>
              <a:rPr lang="en-US" sz="1600" dirty="0">
                <a:latin typeface="Calibri Light" panose="020F0302020204030204" pitchFamily="34" charset="0"/>
                <a:cs typeface="Calibri Light" panose="020F0302020204030204" pitchFamily="34" charset="0"/>
              </a:rPr>
              <a:t>UK PACT aims</a:t>
            </a:r>
            <a:r>
              <a:rPr lang="en-US" sz="1600" spc="-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to</a:t>
            </a:r>
            <a:r>
              <a:rPr lang="en-US" sz="1600" spc="-1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contribute to</a:t>
            </a:r>
            <a:r>
              <a:rPr lang="en-US" sz="1600" spc="-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transformational</a:t>
            </a:r>
            <a:r>
              <a:rPr lang="en-US" sz="1600" spc="-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change. The projects funded by UK PACT</a:t>
            </a:r>
            <a:r>
              <a:rPr lang="en-US" sz="1600" spc="-10" dirty="0">
                <a:latin typeface="Calibri Light" panose="020F0302020204030204" pitchFamily="34" charset="0"/>
                <a:cs typeface="Calibri Light" panose="020F0302020204030204" pitchFamily="34" charset="0"/>
              </a:rPr>
              <a:t> operate in complex environments, where risks range from political uncertainty, shifts in macroeconomic context, corruption, natural disasters, social inequity and exclusion of groups of stakeholders, engaging with reputationally contested industries, among others. D</a:t>
            </a:r>
            <a:r>
              <a:rPr lang="en-US" sz="1600" dirty="0">
                <a:latin typeface="Calibri Light" panose="020F0302020204030204" pitchFamily="34" charset="0"/>
                <a:cs typeface="Calibri Light" panose="020F0302020204030204" pitchFamily="34" charset="0"/>
              </a:rPr>
              <a:t>elivering interventions in this context r</a:t>
            </a:r>
            <a:r>
              <a:rPr lang="en-US" sz="1600" spc="-10" dirty="0">
                <a:latin typeface="Calibri Light" panose="020F0302020204030204" pitchFamily="34" charset="0"/>
                <a:cs typeface="Calibri Light" panose="020F0302020204030204" pitchFamily="34" charset="0"/>
              </a:rPr>
              <a:t>equires </a:t>
            </a:r>
            <a:r>
              <a:rPr lang="en-US" sz="1600" dirty="0">
                <a:latin typeface="Calibri Light" panose="020F0302020204030204" pitchFamily="34" charset="0"/>
                <a:cs typeface="Calibri Light" panose="020F0302020204030204" pitchFamily="34" charset="0"/>
              </a:rPr>
              <a:t>taking</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risks. </a:t>
            </a:r>
          </a:p>
          <a:p>
            <a:pPr marL="12700" marR="5080">
              <a:lnSpc>
                <a:spcPct val="100000"/>
              </a:lnSpc>
              <a:spcBef>
                <a:spcPts val="1405"/>
              </a:spcBef>
            </a:pPr>
            <a:r>
              <a:rPr lang="en-US" sz="1600" dirty="0">
                <a:latin typeface="Calibri Light" panose="020F0302020204030204" pitchFamily="34" charset="0"/>
                <a:cs typeface="Calibri Light" panose="020F0302020204030204" pitchFamily="34" charset="0"/>
              </a:rPr>
              <a:t>This means that risk</a:t>
            </a:r>
            <a:r>
              <a:rPr lang="en-US" sz="1600" spc="15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management</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is</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critical</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for</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UK</a:t>
            </a:r>
            <a:r>
              <a:rPr lang="en-US" sz="1600" spc="15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PACT</a:t>
            </a:r>
            <a:r>
              <a:rPr lang="en-US" sz="1600" spc="150" dirty="0">
                <a:latin typeface="Calibri Light" panose="020F0302020204030204" pitchFamily="34" charset="0"/>
                <a:cs typeface="Calibri Light" panose="020F0302020204030204" pitchFamily="34" charset="0"/>
              </a:rPr>
              <a:t> </a:t>
            </a:r>
            <a:r>
              <a:rPr lang="en-US" sz="1600" spc="-10" dirty="0">
                <a:latin typeface="Calibri Light" panose="020F0302020204030204" pitchFamily="34" charset="0"/>
                <a:cs typeface="Calibri Light" panose="020F0302020204030204" pitchFamily="34" charset="0"/>
              </a:rPr>
              <a:t>projects </a:t>
            </a:r>
            <a:r>
              <a:rPr lang="en-US" sz="1600" dirty="0">
                <a:latin typeface="Calibri Light" panose="020F0302020204030204" pitchFamily="34" charset="0"/>
                <a:cs typeface="Calibri Light" panose="020F0302020204030204" pitchFamily="34" charset="0"/>
              </a:rPr>
              <a:t>because</a:t>
            </a:r>
            <a:r>
              <a:rPr lang="en-US" sz="1600" spc="-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if risks</a:t>
            </a:r>
            <a:r>
              <a:rPr lang="en-US" sz="1600" spc="-1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are</a:t>
            </a:r>
            <a:r>
              <a:rPr lang="en-US" sz="1600" spc="-1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not</a:t>
            </a:r>
            <a:r>
              <a:rPr lang="en-US" sz="1600" spc="-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managed</a:t>
            </a:r>
            <a:r>
              <a:rPr lang="en-US" sz="1600" spc="-1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carefully,</a:t>
            </a:r>
            <a:r>
              <a:rPr lang="en-US" sz="1600" spc="-10" dirty="0">
                <a:latin typeface="Calibri Light" panose="020F0302020204030204" pitchFamily="34" charset="0"/>
                <a:cs typeface="Calibri Light" panose="020F0302020204030204" pitchFamily="34" charset="0"/>
              </a:rPr>
              <a:t> your project may not make effective progress and </a:t>
            </a:r>
            <a:r>
              <a:rPr lang="en-US" sz="1600" dirty="0">
                <a:latin typeface="Calibri Light" panose="020F0302020204030204" pitchFamily="34" charset="0"/>
                <a:cs typeface="Calibri Light" panose="020F0302020204030204" pitchFamily="34" charset="0"/>
              </a:rPr>
              <a:t>the</a:t>
            </a:r>
            <a:r>
              <a:rPr lang="en-US" sz="1600" spc="-1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opportunity</a:t>
            </a:r>
            <a:r>
              <a:rPr lang="en-US" sz="1600" spc="-5" dirty="0">
                <a:latin typeface="Calibri Light" panose="020F0302020204030204" pitchFamily="34" charset="0"/>
                <a:cs typeface="Calibri Light" panose="020F0302020204030204" pitchFamily="34" charset="0"/>
              </a:rPr>
              <a:t> </a:t>
            </a:r>
            <a:r>
              <a:rPr lang="en-US" sz="1600" spc="-25" dirty="0">
                <a:latin typeface="Calibri Light" panose="020F0302020204030204" pitchFamily="34" charset="0"/>
                <a:cs typeface="Calibri Light" panose="020F0302020204030204" pitchFamily="34" charset="0"/>
              </a:rPr>
              <a:t>to </a:t>
            </a:r>
            <a:r>
              <a:rPr lang="en-US" sz="1600" dirty="0">
                <a:latin typeface="Calibri Light" panose="020F0302020204030204" pitchFamily="34" charset="0"/>
                <a:cs typeface="Calibri Light" panose="020F0302020204030204" pitchFamily="34" charset="0"/>
              </a:rPr>
              <a:t>deliver</a:t>
            </a:r>
            <a:r>
              <a:rPr lang="en-US" sz="1600" spc="-20"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transformational</a:t>
            </a:r>
            <a:r>
              <a:rPr lang="en-US" sz="1600" spc="-1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change</a:t>
            </a:r>
            <a:r>
              <a:rPr lang="en-US" sz="1600" spc="-1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could</a:t>
            </a:r>
            <a:r>
              <a:rPr lang="en-US" sz="1600" spc="-15" dirty="0">
                <a:latin typeface="Calibri Light" panose="020F0302020204030204" pitchFamily="34" charset="0"/>
                <a:cs typeface="Calibri Light" panose="020F0302020204030204" pitchFamily="34" charset="0"/>
              </a:rPr>
              <a:t> </a:t>
            </a:r>
            <a:r>
              <a:rPr lang="en-US" sz="1600" dirty="0">
                <a:latin typeface="Calibri Light" panose="020F0302020204030204" pitchFamily="34" charset="0"/>
                <a:cs typeface="Calibri Light" panose="020F0302020204030204" pitchFamily="34" charset="0"/>
              </a:rPr>
              <a:t>be</a:t>
            </a:r>
            <a:r>
              <a:rPr lang="en-US" sz="1600" spc="-20" dirty="0">
                <a:latin typeface="Calibri Light" panose="020F0302020204030204" pitchFamily="34" charset="0"/>
                <a:cs typeface="Calibri Light" panose="020F0302020204030204" pitchFamily="34" charset="0"/>
              </a:rPr>
              <a:t> </a:t>
            </a:r>
            <a:r>
              <a:rPr lang="en-US" sz="1600" spc="-10" dirty="0">
                <a:latin typeface="Calibri Light" panose="020F0302020204030204" pitchFamily="34" charset="0"/>
                <a:cs typeface="Calibri Light" panose="020F0302020204030204" pitchFamily="34" charset="0"/>
              </a:rPr>
              <a:t>missed, reduced or slowed.</a:t>
            </a:r>
          </a:p>
          <a:p>
            <a:pPr marL="12700" marR="5080">
              <a:lnSpc>
                <a:spcPct val="100000"/>
              </a:lnSpc>
              <a:spcBef>
                <a:spcPts val="1405"/>
              </a:spcBef>
            </a:pPr>
            <a:r>
              <a:rPr lang="en-US" sz="1600" dirty="0">
                <a:latin typeface="Calibri Light" panose="020F0302020204030204" pitchFamily="34" charset="0"/>
                <a:cs typeface="Calibri Light" panose="020F0302020204030204" pitchFamily="34" charset="0"/>
              </a:rPr>
              <a:t>Integrating proactive, systematic risk management into project design strengthens planning for project activities. This, in turn, ensures that activities have the highest chance of success and ensuring efficient use of project resources through the project cycle. All successful applicants will need to maintain a risk register and monitor changes in the project’s risk profile to ensure that risks are effectively mitigated and managed. This is a key part of project management to ensure successful delivery of UK PACT projects.</a:t>
            </a:r>
          </a:p>
          <a:p>
            <a:pPr marL="12700" marR="5080">
              <a:lnSpc>
                <a:spcPct val="100000"/>
              </a:lnSpc>
              <a:spcBef>
                <a:spcPts val="1405"/>
              </a:spcBef>
            </a:pPr>
            <a:endParaRPr lang="en-US" sz="1400" b="1"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200160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B4F256A-D840-E1F5-6999-1A6F14A62561}"/>
              </a:ext>
            </a:extLst>
          </p:cNvPr>
          <p:cNvSpPr>
            <a:spLocks noGrp="1"/>
          </p:cNvSpPr>
          <p:nvPr>
            <p:ph type="body" sz="quarter" idx="11"/>
          </p:nvPr>
        </p:nvSpPr>
        <p:spPr/>
        <p:txBody>
          <a:bodyPr/>
          <a:lstStyle/>
          <a:p>
            <a:r>
              <a:rPr lang="en-US" dirty="0"/>
              <a:t>Preparing a risk management plan for your full proposal</a:t>
            </a:r>
            <a:endParaRPr lang="en-GB" dirty="0"/>
          </a:p>
        </p:txBody>
      </p:sp>
      <p:sp>
        <p:nvSpPr>
          <p:cNvPr id="3" name="Content Placeholder 2">
            <a:extLst>
              <a:ext uri="{FF2B5EF4-FFF2-40B4-BE49-F238E27FC236}">
                <a16:creationId xmlns:a16="http://schemas.microsoft.com/office/drawing/2014/main" id="{46225EBF-8693-E2D4-7C09-2CBF28BE5FC0}"/>
              </a:ext>
            </a:extLst>
          </p:cNvPr>
          <p:cNvSpPr>
            <a:spLocks noGrp="1"/>
          </p:cNvSpPr>
          <p:nvPr>
            <p:ph sz="quarter" idx="13"/>
          </p:nvPr>
        </p:nvSpPr>
        <p:spPr>
          <a:xfrm>
            <a:off x="515938" y="1671780"/>
            <a:ext cx="11160125" cy="574463"/>
          </a:xfrm>
        </p:spPr>
        <p:txBody>
          <a:bodyPr/>
          <a:lstStyle/>
          <a:p>
            <a:r>
              <a:rPr lang="en-US" dirty="0">
                <a:solidFill>
                  <a:schemeClr val="accent2"/>
                </a:solidFill>
              </a:rPr>
              <a:t>To prepare a good proposal for UK PACT funding, you will need to demonstrate that you </a:t>
            </a:r>
            <a:r>
              <a:rPr lang="en-US" b="1" dirty="0">
                <a:solidFill>
                  <a:schemeClr val="accent2"/>
                </a:solidFill>
              </a:rPr>
              <a:t>understand the risks </a:t>
            </a:r>
            <a:r>
              <a:rPr lang="en-US" dirty="0">
                <a:solidFill>
                  <a:schemeClr val="accent2"/>
                </a:solidFill>
              </a:rPr>
              <a:t>that might impact upon your project’s objectives, and to detail the </a:t>
            </a:r>
            <a:r>
              <a:rPr lang="en-US" b="1" dirty="0">
                <a:solidFill>
                  <a:schemeClr val="accent2"/>
                </a:solidFill>
              </a:rPr>
              <a:t>plans in place </a:t>
            </a:r>
            <a:r>
              <a:rPr lang="en-US" dirty="0">
                <a:solidFill>
                  <a:schemeClr val="accent2"/>
                </a:solidFill>
              </a:rPr>
              <a:t>to mitigate them. </a:t>
            </a:r>
          </a:p>
        </p:txBody>
      </p:sp>
      <p:graphicFrame>
        <p:nvGraphicFramePr>
          <p:cNvPr id="4" name="Diagram 3">
            <a:extLst>
              <a:ext uri="{FF2B5EF4-FFF2-40B4-BE49-F238E27FC236}">
                <a16:creationId xmlns:a16="http://schemas.microsoft.com/office/drawing/2014/main" id="{9072EFC9-AE97-0B47-D1C7-DBBE9ABF8E52}"/>
              </a:ext>
            </a:extLst>
          </p:cNvPr>
          <p:cNvGraphicFramePr/>
          <p:nvPr>
            <p:extLst>
              <p:ext uri="{D42A27DB-BD31-4B8C-83A1-F6EECF244321}">
                <p14:modId xmlns:p14="http://schemas.microsoft.com/office/powerpoint/2010/main" val="2580020019"/>
              </p:ext>
            </p:extLst>
          </p:nvPr>
        </p:nvGraphicFramePr>
        <p:xfrm>
          <a:off x="5784573" y="1749288"/>
          <a:ext cx="5989983" cy="35979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A80BDD4A-388E-EE18-AAEA-2DF21B595C0E}"/>
              </a:ext>
            </a:extLst>
          </p:cNvPr>
          <p:cNvSpPr txBox="1"/>
          <p:nvPr/>
        </p:nvSpPr>
        <p:spPr>
          <a:xfrm>
            <a:off x="506896" y="2345635"/>
            <a:ext cx="4859863" cy="3293209"/>
          </a:xfrm>
          <a:prstGeom prst="rect">
            <a:avLst/>
          </a:prstGeom>
          <a:noFill/>
        </p:spPr>
        <p:txBody>
          <a:bodyPr wrap="square" rtlCol="0">
            <a:spAutoFit/>
          </a:bodyPr>
          <a:lstStyle/>
          <a:p>
            <a:r>
              <a:rPr lang="en-US" sz="1600" dirty="0">
                <a:latin typeface="Calibri Light" panose="020F0302020204030204" pitchFamily="34" charset="0"/>
                <a:cs typeface="Calibri Light" panose="020F0302020204030204" pitchFamily="34" charset="0"/>
              </a:rPr>
              <a:t>Applicants shortlisted to submit a full proposal are asked to outline an appropriate and comprehensive assessment of key risks to the project. </a:t>
            </a:r>
          </a:p>
          <a:p>
            <a:endParaRPr lang="en-US" sz="1600" dirty="0">
              <a:latin typeface="Calibri Light" panose="020F0302020204030204" pitchFamily="34" charset="0"/>
              <a:cs typeface="Calibri Light" panose="020F0302020204030204" pitchFamily="34" charset="0"/>
            </a:endParaRPr>
          </a:p>
          <a:p>
            <a:r>
              <a:rPr lang="en-US" sz="1600" b="1" dirty="0">
                <a:latin typeface="Calibri Light" panose="020F0302020204030204" pitchFamily="34" charset="0"/>
                <a:cs typeface="Calibri Light" panose="020F0302020204030204" pitchFamily="34" charset="0"/>
              </a:rPr>
              <a:t>Your ability to demonstrate that risks to delivery have been identified and that appropriate, effective mitigation measures are clear is part of the scoring criteria for proposals. </a:t>
            </a:r>
          </a:p>
          <a:p>
            <a:endParaRPr lang="en-US" sz="1600" b="1" dirty="0">
              <a:latin typeface="Calibri Light" panose="020F0302020204030204" pitchFamily="34" charset="0"/>
              <a:cs typeface="Calibri Light" panose="020F0302020204030204" pitchFamily="34" charset="0"/>
            </a:endParaRPr>
          </a:p>
          <a:p>
            <a:r>
              <a:rPr lang="en-US" sz="1600" dirty="0">
                <a:latin typeface="Calibri Light" panose="020F0302020204030204" pitchFamily="34" charset="0"/>
                <a:cs typeface="Calibri Light" panose="020F0302020204030204" pitchFamily="34" charset="0"/>
              </a:rPr>
              <a:t>Your assessment of key risks should cover the most critical sources of risk: threats to delivery, operational challenges, fiduciary, reputational, safeguarding and contextual/strategic barriers.</a:t>
            </a:r>
          </a:p>
        </p:txBody>
      </p:sp>
    </p:spTree>
    <p:extLst>
      <p:ext uri="{BB962C8B-B14F-4D97-AF65-F5344CB8AC3E}">
        <p14:creationId xmlns:p14="http://schemas.microsoft.com/office/powerpoint/2010/main" val="2839826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1C4D898-BBF6-4C45-91A9-BCAA14711204}"/>
              </a:ext>
            </a:extLst>
          </p:cNvPr>
          <p:cNvSpPr>
            <a:spLocks noGrp="1"/>
          </p:cNvSpPr>
          <p:nvPr>
            <p:ph type="body" sz="quarter" idx="11"/>
          </p:nvPr>
        </p:nvSpPr>
        <p:spPr>
          <a:xfrm>
            <a:off x="505998" y="549275"/>
            <a:ext cx="11160125" cy="730885"/>
          </a:xfrm>
        </p:spPr>
        <p:txBody>
          <a:bodyPr/>
          <a:lstStyle/>
          <a:p>
            <a:r>
              <a:rPr lang="en-US" dirty="0"/>
              <a:t>1. Identify risks – risk categories</a:t>
            </a:r>
            <a:endParaRPr lang="en-GB" dirty="0"/>
          </a:p>
        </p:txBody>
      </p:sp>
      <p:sp>
        <p:nvSpPr>
          <p:cNvPr id="3" name="Content Placeholder 2">
            <a:extLst>
              <a:ext uri="{FF2B5EF4-FFF2-40B4-BE49-F238E27FC236}">
                <a16:creationId xmlns:a16="http://schemas.microsoft.com/office/drawing/2014/main" id="{3D264D30-34FE-4259-B9F7-659D137E2FBA}"/>
              </a:ext>
            </a:extLst>
          </p:cNvPr>
          <p:cNvSpPr>
            <a:spLocks noGrp="1"/>
          </p:cNvSpPr>
          <p:nvPr>
            <p:ph sz="quarter" idx="13"/>
          </p:nvPr>
        </p:nvSpPr>
        <p:spPr/>
        <p:txBody>
          <a:bodyPr>
            <a:noAutofit/>
          </a:bodyPr>
          <a:lstStyle/>
          <a:p>
            <a:pPr marL="12700" marR="43180">
              <a:lnSpc>
                <a:spcPct val="100000"/>
              </a:lnSpc>
              <a:spcBef>
                <a:spcPts val="1385"/>
              </a:spcBef>
            </a:pPr>
            <a:r>
              <a:rPr lang="en-US" sz="1400" dirty="0">
                <a:latin typeface="Calibri Light" panose="020F0302020204030204" pitchFamily="34" charset="0"/>
                <a:cs typeface="Calibri Light" panose="020F0302020204030204" pitchFamily="34" charset="0"/>
              </a:rPr>
              <a:t>It is not practical to assess and manage all possible risks related to delivering your project successfully. You should </a:t>
            </a:r>
            <a:r>
              <a:rPr lang="en-US" sz="1400" dirty="0" err="1">
                <a:latin typeface="Calibri Light" panose="020F0302020204030204" pitchFamily="34" charset="0"/>
                <a:cs typeface="Calibri Light" panose="020F0302020204030204" pitchFamily="34" charset="0"/>
              </a:rPr>
              <a:t>prioritise</a:t>
            </a:r>
            <a:r>
              <a:rPr lang="en-US" sz="1400" dirty="0">
                <a:latin typeface="Calibri Light" panose="020F0302020204030204" pitchFamily="34" charset="0"/>
                <a:cs typeface="Calibri Light" panose="020F0302020204030204" pitchFamily="34" charset="0"/>
              </a:rPr>
              <a:t> critical risks which need the most attention. We recommend prioritising no more than 10 risks maximum. Typically, projects may track 3-5 risks, depending on the duration, scale, complexity of the project activities, context and stakeholders involved. The critical types of risk identified for UK PACT projects are listed below:</a:t>
            </a:r>
          </a:p>
        </p:txBody>
      </p:sp>
      <p:graphicFrame>
        <p:nvGraphicFramePr>
          <p:cNvPr id="6" name="Table 5">
            <a:extLst>
              <a:ext uri="{FF2B5EF4-FFF2-40B4-BE49-F238E27FC236}">
                <a16:creationId xmlns:a16="http://schemas.microsoft.com/office/drawing/2014/main" id="{5199D7DF-6FC9-8D81-617A-CCE28B2D3C8E}"/>
              </a:ext>
            </a:extLst>
          </p:cNvPr>
          <p:cNvGraphicFramePr>
            <a:graphicFrameLocks noGrp="1"/>
          </p:cNvGraphicFramePr>
          <p:nvPr>
            <p:extLst>
              <p:ext uri="{D42A27DB-BD31-4B8C-83A1-F6EECF244321}">
                <p14:modId xmlns:p14="http://schemas.microsoft.com/office/powerpoint/2010/main" val="3255191438"/>
              </p:ext>
            </p:extLst>
          </p:nvPr>
        </p:nvGraphicFramePr>
        <p:xfrm>
          <a:off x="551068" y="2411388"/>
          <a:ext cx="11147288" cy="4237238"/>
        </p:xfrm>
        <a:graphic>
          <a:graphicData uri="http://schemas.openxmlformats.org/drawingml/2006/table">
            <a:tbl>
              <a:tblPr firstRow="1" bandRow="1">
                <a:tableStyleId>{5C22544A-7EE6-4342-B048-85BDC9FD1C3A}</a:tableStyleId>
              </a:tblPr>
              <a:tblGrid>
                <a:gridCol w="1311915">
                  <a:extLst>
                    <a:ext uri="{9D8B030D-6E8A-4147-A177-3AD203B41FA5}">
                      <a16:colId xmlns:a16="http://schemas.microsoft.com/office/drawing/2014/main" val="3285124937"/>
                    </a:ext>
                  </a:extLst>
                </a:gridCol>
                <a:gridCol w="9835373">
                  <a:extLst>
                    <a:ext uri="{9D8B030D-6E8A-4147-A177-3AD203B41FA5}">
                      <a16:colId xmlns:a16="http://schemas.microsoft.com/office/drawing/2014/main" val="2276168193"/>
                    </a:ext>
                  </a:extLst>
                </a:gridCol>
              </a:tblGrid>
              <a:tr h="379458">
                <a:tc>
                  <a:txBody>
                    <a:bodyPr/>
                    <a:lstStyle/>
                    <a:p>
                      <a:r>
                        <a:rPr lang="en-US" sz="1600" dirty="0"/>
                        <a:t>Risk category</a:t>
                      </a:r>
                      <a:endParaRPr lang="en-GB" sz="1600" dirty="0"/>
                    </a:p>
                  </a:txBody>
                  <a:tcPr/>
                </a:tc>
                <a:tc>
                  <a:txBody>
                    <a:bodyPr/>
                    <a:lstStyle/>
                    <a:p>
                      <a:r>
                        <a:rPr lang="en-US" sz="1600" dirty="0"/>
                        <a:t>Definition</a:t>
                      </a:r>
                      <a:endParaRPr lang="en-GB" sz="1600" dirty="0"/>
                    </a:p>
                  </a:txBody>
                  <a:tcPr/>
                </a:tc>
                <a:extLst>
                  <a:ext uri="{0D108BD9-81ED-4DB2-BD59-A6C34878D82A}">
                    <a16:rowId xmlns:a16="http://schemas.microsoft.com/office/drawing/2014/main" val="1154770706"/>
                  </a:ext>
                </a:extLst>
              </a:tr>
              <a:tr h="654954">
                <a:tc>
                  <a:txBody>
                    <a:bodyPr/>
                    <a:lstStyle/>
                    <a:p>
                      <a:r>
                        <a:rPr lang="en-US" sz="1200" dirty="0"/>
                        <a:t>External context</a:t>
                      </a:r>
                      <a:endParaRPr lang="en-GB" sz="1200" dirty="0"/>
                    </a:p>
                  </a:txBody>
                  <a:tcPr/>
                </a:tc>
                <a:tc>
                  <a:txBody>
                    <a:bodyPr/>
                    <a:lstStyle/>
                    <a:p>
                      <a:r>
                        <a:rPr lang="en-US" sz="1200" dirty="0"/>
                        <a:t>External contextual events/circumstances arise from the complex environments in which projects operate. External context (macro-economic, political landscape) can affect the implementation of project, though these uncertainties are outside the direct influence of implementing partners. Risks should relate directly to the impact on the project. Contextual risks have cross-cutting impacts on other risk categories.</a:t>
                      </a:r>
                      <a:endParaRPr lang="en-GB" sz="1200" dirty="0"/>
                    </a:p>
                  </a:txBody>
                  <a:tcPr/>
                </a:tc>
                <a:extLst>
                  <a:ext uri="{0D108BD9-81ED-4DB2-BD59-A6C34878D82A}">
                    <a16:rowId xmlns:a16="http://schemas.microsoft.com/office/drawing/2014/main" val="2258013750"/>
                  </a:ext>
                </a:extLst>
              </a:tr>
              <a:tr h="467824">
                <a:tc>
                  <a:txBody>
                    <a:bodyPr/>
                    <a:lstStyle/>
                    <a:p>
                      <a:r>
                        <a:rPr lang="en-US" sz="1200" dirty="0"/>
                        <a:t>Delivery</a:t>
                      </a:r>
                      <a:endParaRPr lang="en-GB" sz="1200" dirty="0"/>
                    </a:p>
                  </a:txBody>
                  <a:tcPr/>
                </a:tc>
                <a:tc>
                  <a:txBody>
                    <a:bodyPr/>
                    <a:lstStyle/>
                    <a:p>
                      <a:r>
                        <a:rPr lang="en-US" sz="1200" dirty="0"/>
                        <a:t>Risks relate to the effective delivery of the project including business/activity disruption, technical complexities of the project, scope creep, missed deliverables, undermine or prevent achievement of intended benefits, outputs, outcomes, impact.</a:t>
                      </a:r>
                      <a:endParaRPr lang="en-GB" sz="1200" dirty="0"/>
                    </a:p>
                  </a:txBody>
                  <a:tcPr/>
                </a:tc>
                <a:extLst>
                  <a:ext uri="{0D108BD9-81ED-4DB2-BD59-A6C34878D82A}">
                    <a16:rowId xmlns:a16="http://schemas.microsoft.com/office/drawing/2014/main" val="4013716836"/>
                  </a:ext>
                </a:extLst>
              </a:tr>
              <a:tr h="467824">
                <a:tc>
                  <a:txBody>
                    <a:bodyPr/>
                    <a:lstStyle/>
                    <a:p>
                      <a:r>
                        <a:rPr lang="en-US" sz="1200" dirty="0"/>
                        <a:t>Operational</a:t>
                      </a:r>
                      <a:endParaRPr lang="en-GB" sz="1200" dirty="0"/>
                    </a:p>
                  </a:txBody>
                  <a:tcPr/>
                </a:tc>
                <a:tc>
                  <a:txBody>
                    <a:bodyPr/>
                    <a:lstStyle/>
                    <a:p>
                      <a:r>
                        <a:rPr lang="en-US" sz="1200" dirty="0"/>
                        <a:t>Internal or external events/circumstances/procedures related to the implementing partner or consortium partner’s capacity, effective ways of working together, procedures, processes, tools, including resourcing, recruitment, coordination and management capacity challenges.</a:t>
                      </a:r>
                      <a:endParaRPr lang="en-GB" sz="1200" dirty="0"/>
                    </a:p>
                  </a:txBody>
                  <a:tcPr/>
                </a:tc>
                <a:extLst>
                  <a:ext uri="{0D108BD9-81ED-4DB2-BD59-A6C34878D82A}">
                    <a16:rowId xmlns:a16="http://schemas.microsoft.com/office/drawing/2014/main" val="312331119"/>
                  </a:ext>
                </a:extLst>
              </a:tr>
              <a:tr h="489446">
                <a:tc>
                  <a:txBody>
                    <a:bodyPr/>
                    <a:lstStyle/>
                    <a:p>
                      <a:r>
                        <a:rPr lang="en-US" sz="1200" dirty="0"/>
                        <a:t>Fiduciary</a:t>
                      </a:r>
                      <a:endParaRPr lang="en-GB" sz="1200" dirty="0"/>
                    </a:p>
                  </a:txBody>
                  <a:tcPr/>
                </a:tc>
                <a:tc>
                  <a:txBody>
                    <a:bodyPr/>
                    <a:lstStyle/>
                    <a:p>
                      <a:r>
                        <a:rPr lang="en-US" sz="1200" dirty="0"/>
                        <a:t>Events/circumstances such as misuse or mismanagement of grant funds, aid diversion (fraud activity), cases of corruption or inefficient use and control of UK PACT resources/budget e.g. FX fluctuations. </a:t>
                      </a:r>
                      <a:endParaRPr lang="en-GB" sz="1200" dirty="0"/>
                    </a:p>
                  </a:txBody>
                  <a:tcPr/>
                </a:tc>
                <a:extLst>
                  <a:ext uri="{0D108BD9-81ED-4DB2-BD59-A6C34878D82A}">
                    <a16:rowId xmlns:a16="http://schemas.microsoft.com/office/drawing/2014/main" val="2591042828"/>
                  </a:ext>
                </a:extLst>
              </a:tr>
              <a:tr h="654954">
                <a:tc>
                  <a:txBody>
                    <a:bodyPr/>
                    <a:lstStyle/>
                    <a:p>
                      <a:r>
                        <a:rPr lang="en-US" sz="1200" dirty="0"/>
                        <a:t>Reputational</a:t>
                      </a:r>
                      <a:endParaRPr lang="en-GB" sz="1200" dirty="0"/>
                    </a:p>
                  </a:txBody>
                  <a:tcPr/>
                </a:tc>
                <a:tc>
                  <a:txBody>
                    <a:bodyPr/>
                    <a:lstStyle/>
                    <a:p>
                      <a:r>
                        <a:rPr lang="en-US" sz="1200" dirty="0"/>
                        <a:t>Events/circumstances that damage the reputation or credibility of UK PACT and FCDO with counterparts, the public, implementing partners, beneficiaries or any other stakeholder. As UK PACT is a publicly funded </a:t>
                      </a:r>
                      <a:r>
                        <a:rPr lang="en-US" sz="1200" dirty="0" err="1"/>
                        <a:t>programme</a:t>
                      </a:r>
                      <a:r>
                        <a:rPr lang="en-US" sz="1200" dirty="0"/>
                        <a:t> subject to higher level of public scrutiny, reputational risks are </a:t>
                      </a:r>
                      <a:r>
                        <a:rPr lang="en-US" sz="1200" dirty="0" err="1"/>
                        <a:t>categorised</a:t>
                      </a:r>
                      <a:r>
                        <a:rPr lang="en-US" sz="1200" dirty="0"/>
                        <a:t> independently, though there is often overlap with other categories, i.e., a delivery or fiduciary risk may also be a reputational risk.</a:t>
                      </a:r>
                      <a:endParaRPr lang="en-GB" sz="1200" dirty="0"/>
                    </a:p>
                  </a:txBody>
                  <a:tcPr/>
                </a:tc>
                <a:extLst>
                  <a:ext uri="{0D108BD9-81ED-4DB2-BD59-A6C34878D82A}">
                    <a16:rowId xmlns:a16="http://schemas.microsoft.com/office/drawing/2014/main" val="2577302092"/>
                  </a:ext>
                </a:extLst>
              </a:tr>
              <a:tr h="467824">
                <a:tc>
                  <a:txBody>
                    <a:bodyPr/>
                    <a:lstStyle/>
                    <a:p>
                      <a:r>
                        <a:rPr lang="en-US" sz="1200" dirty="0"/>
                        <a:t>Safeguarding</a:t>
                      </a:r>
                      <a:endParaRPr lang="en-GB" sz="1200" dirty="0"/>
                    </a:p>
                  </a:txBody>
                  <a:tcPr/>
                </a:tc>
                <a:tc>
                  <a:txBody>
                    <a:bodyPr/>
                    <a:lstStyle/>
                    <a:p>
                      <a:r>
                        <a:rPr lang="en-US" sz="1200" dirty="0"/>
                        <a:t>Events/circumstances that could harm people and the environment such as exploitation, abuse, harassment, violence, bullying, discrimination, social exclusion. This includes risk of sexual exploitation, abuse and harassment, child labour and modern forms of slavery.</a:t>
                      </a:r>
                      <a:endParaRPr lang="en-GB" sz="1200" dirty="0"/>
                    </a:p>
                  </a:txBody>
                  <a:tcPr/>
                </a:tc>
                <a:extLst>
                  <a:ext uri="{0D108BD9-81ED-4DB2-BD59-A6C34878D82A}">
                    <a16:rowId xmlns:a16="http://schemas.microsoft.com/office/drawing/2014/main" val="2850651458"/>
                  </a:ext>
                </a:extLst>
              </a:tr>
              <a:tr h="654954">
                <a:tc>
                  <a:txBody>
                    <a:bodyPr/>
                    <a:lstStyle/>
                    <a:p>
                      <a:r>
                        <a:rPr lang="en-US" sz="1200" dirty="0"/>
                        <a:t>Security</a:t>
                      </a:r>
                      <a:endParaRPr lang="en-GB" sz="1200" dirty="0"/>
                    </a:p>
                  </a:txBody>
                  <a:tcPr/>
                </a:tc>
                <a:tc>
                  <a:txBody>
                    <a:bodyPr/>
                    <a:lstStyle/>
                    <a:p>
                      <a:r>
                        <a:rPr lang="en-US" sz="1200" dirty="0"/>
                        <a:t>Events (threats) such as civil unrest, conflict, crime, terrorism, natural/physical disasters that effect the safety of personnel, partners, facilities etc. Where your project operates in high-severe security threat locations, we will expect a full risk assessment and security protocols built into the risk mitigations, should your proposal be successful.</a:t>
                      </a:r>
                      <a:endParaRPr lang="en-GB" sz="1200" dirty="0"/>
                    </a:p>
                  </a:txBody>
                  <a:tcPr/>
                </a:tc>
                <a:extLst>
                  <a:ext uri="{0D108BD9-81ED-4DB2-BD59-A6C34878D82A}">
                    <a16:rowId xmlns:a16="http://schemas.microsoft.com/office/drawing/2014/main" val="2870819999"/>
                  </a:ext>
                </a:extLst>
              </a:tr>
            </a:tbl>
          </a:graphicData>
        </a:graphic>
      </p:graphicFrame>
    </p:spTree>
    <p:extLst>
      <p:ext uri="{BB962C8B-B14F-4D97-AF65-F5344CB8AC3E}">
        <p14:creationId xmlns:p14="http://schemas.microsoft.com/office/powerpoint/2010/main" val="81917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a:extLst>
              <a:ext uri="{FF2B5EF4-FFF2-40B4-BE49-F238E27FC236}">
                <a16:creationId xmlns:a16="http://schemas.microsoft.com/office/drawing/2014/main" id="{BFFE7771-694C-F6DA-07DA-E4476EB7856F}"/>
              </a:ext>
            </a:extLst>
          </p:cNvPr>
          <p:cNvSpPr/>
          <p:nvPr/>
        </p:nvSpPr>
        <p:spPr>
          <a:xfrm>
            <a:off x="460019" y="3954536"/>
            <a:ext cx="979978" cy="979978"/>
          </a:xfrm>
          <a:prstGeom prst="ellipse">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8" name="Oval 7">
            <a:extLst>
              <a:ext uri="{FF2B5EF4-FFF2-40B4-BE49-F238E27FC236}">
                <a16:creationId xmlns:a16="http://schemas.microsoft.com/office/drawing/2014/main" id="{984869B1-9B17-D025-2DBC-52FF44777235}"/>
              </a:ext>
            </a:extLst>
          </p:cNvPr>
          <p:cNvSpPr/>
          <p:nvPr/>
        </p:nvSpPr>
        <p:spPr>
          <a:xfrm>
            <a:off x="401623" y="1853695"/>
            <a:ext cx="979978" cy="979978"/>
          </a:xfrm>
          <a:prstGeom prst="ellipse">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n-GB"/>
          </a:p>
        </p:txBody>
      </p:sp>
      <p:sp>
        <p:nvSpPr>
          <p:cNvPr id="2" name="Text Placeholder 1">
            <a:extLst>
              <a:ext uri="{FF2B5EF4-FFF2-40B4-BE49-F238E27FC236}">
                <a16:creationId xmlns:a16="http://schemas.microsoft.com/office/drawing/2014/main" id="{C4B6C9C0-8FE6-C4D3-D8BF-98B8FA2BB744}"/>
              </a:ext>
            </a:extLst>
          </p:cNvPr>
          <p:cNvSpPr>
            <a:spLocks noGrp="1"/>
          </p:cNvSpPr>
          <p:nvPr>
            <p:ph type="body" sz="quarter" idx="11"/>
          </p:nvPr>
        </p:nvSpPr>
        <p:spPr/>
        <p:txBody>
          <a:bodyPr/>
          <a:lstStyle/>
          <a:p>
            <a:r>
              <a:rPr lang="en-US" dirty="0"/>
              <a:t>1. Identify risks</a:t>
            </a:r>
            <a:endParaRPr lang="en-GB" dirty="0"/>
          </a:p>
        </p:txBody>
      </p:sp>
      <p:sp>
        <p:nvSpPr>
          <p:cNvPr id="3" name="Content Placeholder 2">
            <a:extLst>
              <a:ext uri="{FF2B5EF4-FFF2-40B4-BE49-F238E27FC236}">
                <a16:creationId xmlns:a16="http://schemas.microsoft.com/office/drawing/2014/main" id="{039D1381-0952-4793-11BB-3397457C9017}"/>
              </a:ext>
            </a:extLst>
          </p:cNvPr>
          <p:cNvSpPr>
            <a:spLocks noGrp="1"/>
          </p:cNvSpPr>
          <p:nvPr>
            <p:ph sz="quarter" idx="13"/>
          </p:nvPr>
        </p:nvSpPr>
        <p:spPr>
          <a:xfrm>
            <a:off x="1811708" y="1671780"/>
            <a:ext cx="9864355" cy="4646181"/>
          </a:xfrm>
        </p:spPr>
        <p:txBody>
          <a:bodyPr/>
          <a:lstStyle/>
          <a:p>
            <a:r>
              <a:rPr lang="en-US" sz="1400" b="0" i="0" dirty="0"/>
              <a:t>Determine which risks may affect project objectives – </a:t>
            </a:r>
            <a:r>
              <a:rPr lang="en-US" sz="1400" b="0" i="0" dirty="0" err="1"/>
              <a:t>prioritise</a:t>
            </a:r>
            <a:r>
              <a:rPr lang="en-US" sz="1400" b="0" i="0" dirty="0"/>
              <a:t> the most significant risks associated with implementing the project (usually </a:t>
            </a:r>
            <a:r>
              <a:rPr lang="en-US" sz="1400" dirty="0"/>
              <a:t>approx. </a:t>
            </a:r>
            <a:r>
              <a:rPr lang="en-US" sz="1400" b="0" i="0" dirty="0"/>
              <a:t>5 risks), but make sure you consider the full range of risk categories, as appropriate to your project context, to ensure that your assessment is comprehensive. There is no limit, the number of risks to </a:t>
            </a:r>
            <a:r>
              <a:rPr lang="en-US" sz="1400" b="0" i="0" dirty="0" err="1"/>
              <a:t>prioritise</a:t>
            </a:r>
            <a:r>
              <a:rPr lang="en-US" sz="1400" b="0" i="0" dirty="0"/>
              <a:t> is indicative to help with </a:t>
            </a:r>
            <a:r>
              <a:rPr lang="en-US" sz="1400" b="0" i="0" dirty="0" err="1"/>
              <a:t>priortisation</a:t>
            </a:r>
            <a:r>
              <a:rPr lang="en-US" sz="1400" b="0" i="0" dirty="0"/>
              <a:t>.</a:t>
            </a:r>
          </a:p>
          <a:p>
            <a:r>
              <a:rPr lang="en-US" sz="1400" dirty="0"/>
              <a:t>Start by reviewing the project deliverables, activities, stakeholders and the assumptions behind your Theory of Change.</a:t>
            </a:r>
          </a:p>
          <a:p>
            <a:r>
              <a:rPr lang="en-US" sz="1400" dirty="0"/>
              <a:t>Risks can be identified in many ways, including:</a:t>
            </a:r>
          </a:p>
          <a:p>
            <a:pPr marL="285750" indent="-285750">
              <a:buFont typeface="Arial" panose="020B0604020202020204" pitchFamily="34" charset="0"/>
              <a:buChar char="•"/>
            </a:pPr>
            <a:r>
              <a:rPr lang="en-US" sz="1400" dirty="0"/>
              <a:t>Consult the team </a:t>
            </a:r>
          </a:p>
          <a:p>
            <a:pPr marL="285750" indent="-285750">
              <a:buFont typeface="Arial" panose="020B0604020202020204" pitchFamily="34" charset="0"/>
              <a:buChar char="•"/>
            </a:pPr>
            <a:r>
              <a:rPr lang="en-US" sz="1400" dirty="0"/>
              <a:t>Review previous experience / past projects</a:t>
            </a:r>
          </a:p>
          <a:p>
            <a:pPr marL="285750" indent="-285750">
              <a:buFont typeface="Arial" panose="020B0604020202020204" pitchFamily="34" charset="0"/>
              <a:buChar char="•"/>
            </a:pPr>
            <a:r>
              <a:rPr lang="en-US" sz="1400" dirty="0"/>
              <a:t>SWOT analysis – what are the existing barriers, threats, dependencies upon which activities rely?</a:t>
            </a:r>
          </a:p>
          <a:p>
            <a:pPr marL="285750" indent="-285750">
              <a:buFont typeface="Arial" panose="020B0604020202020204" pitchFamily="34" charset="0"/>
              <a:buChar char="•"/>
            </a:pPr>
            <a:endParaRPr lang="en-US" sz="1400" dirty="0"/>
          </a:p>
          <a:p>
            <a:r>
              <a:rPr lang="en-US" sz="1400" dirty="0"/>
              <a:t>Note: if successful, you may be asked to build out the risk register in more detail following provisional grant award. Through project implementation, risk management should be treated as an iterative process, meaning that you should continuously monitor for new and emerging risks and add those to the register, where applicable. </a:t>
            </a:r>
            <a:endParaRPr lang="en-US" dirty="0"/>
          </a:p>
          <a:p>
            <a:endParaRPr lang="en-US" dirty="0"/>
          </a:p>
          <a:p>
            <a:endParaRPr lang="en-GB" dirty="0"/>
          </a:p>
        </p:txBody>
      </p:sp>
      <p:pic>
        <p:nvPicPr>
          <p:cNvPr id="4" name="Graphic 3" descr="Magnifying glass">
            <a:extLst>
              <a:ext uri="{FF2B5EF4-FFF2-40B4-BE49-F238E27FC236}">
                <a16:creationId xmlns:a16="http://schemas.microsoft.com/office/drawing/2014/main" id="{1E44B29F-5051-4B65-1596-111F659DCD1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379" y="1941098"/>
            <a:ext cx="753582" cy="753582"/>
          </a:xfrm>
          <a:prstGeom prst="rect">
            <a:avLst/>
          </a:prstGeom>
        </p:spPr>
      </p:pic>
      <p:pic>
        <p:nvPicPr>
          <p:cNvPr id="7" name="Graphic 6" descr="Repeat outline">
            <a:extLst>
              <a:ext uri="{FF2B5EF4-FFF2-40B4-BE49-F238E27FC236}">
                <a16:creationId xmlns:a16="http://schemas.microsoft.com/office/drawing/2014/main" id="{2EF1F483-4E60-2186-E137-415780AD4A1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69011" y="4091303"/>
            <a:ext cx="737071" cy="737071"/>
          </a:xfrm>
          <a:prstGeom prst="rect">
            <a:avLst/>
          </a:prstGeom>
        </p:spPr>
      </p:pic>
    </p:spTree>
    <p:extLst>
      <p:ext uri="{BB962C8B-B14F-4D97-AF65-F5344CB8AC3E}">
        <p14:creationId xmlns:p14="http://schemas.microsoft.com/office/powerpoint/2010/main" val="2724644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874374-6D7D-D007-AE5D-2F05FD06C915}"/>
              </a:ext>
            </a:extLst>
          </p:cNvPr>
          <p:cNvSpPr>
            <a:spLocks noGrp="1"/>
          </p:cNvSpPr>
          <p:nvPr>
            <p:ph type="body" sz="quarter" idx="11"/>
          </p:nvPr>
        </p:nvSpPr>
        <p:spPr/>
        <p:txBody>
          <a:bodyPr/>
          <a:lstStyle/>
          <a:p>
            <a:r>
              <a:rPr lang="en-US" dirty="0"/>
              <a:t>2. Assess risks</a:t>
            </a:r>
            <a:endParaRPr lang="en-GB" dirty="0"/>
          </a:p>
        </p:txBody>
      </p:sp>
      <p:sp>
        <p:nvSpPr>
          <p:cNvPr id="3" name="Content Placeholder 2">
            <a:extLst>
              <a:ext uri="{FF2B5EF4-FFF2-40B4-BE49-F238E27FC236}">
                <a16:creationId xmlns:a16="http://schemas.microsoft.com/office/drawing/2014/main" id="{594BB9D1-BB59-B744-F509-AC80CA669D6D}"/>
              </a:ext>
            </a:extLst>
          </p:cNvPr>
          <p:cNvSpPr>
            <a:spLocks noGrp="1"/>
          </p:cNvSpPr>
          <p:nvPr>
            <p:ph sz="quarter" idx="13"/>
          </p:nvPr>
        </p:nvSpPr>
        <p:spPr/>
        <p:txBody>
          <a:bodyPr/>
          <a:lstStyle/>
          <a:p>
            <a:r>
              <a:rPr lang="en-US" sz="1400" dirty="0">
                <a:latin typeface="+mj-lt"/>
              </a:rPr>
              <a:t>As part of your full proposal, we ask you to assess the key risks identified. This involves </a:t>
            </a:r>
            <a:r>
              <a:rPr lang="en-US" sz="1400" b="0" i="0" dirty="0">
                <a:latin typeface="+mj-lt"/>
              </a:rPr>
              <a:t>qualitative analysis of the likelihood of the risk occurring and the impact on objectives if this were to happen.</a:t>
            </a:r>
          </a:p>
          <a:p>
            <a:r>
              <a:rPr lang="en-US" sz="1400" dirty="0">
                <a:latin typeface="+mj-lt"/>
              </a:rPr>
              <a:t>A risk matrix that combines the likelihood and impact can be used to </a:t>
            </a:r>
            <a:r>
              <a:rPr lang="en-US" sz="1400" dirty="0" err="1">
                <a:latin typeface="+mj-lt"/>
              </a:rPr>
              <a:t>prioritise</a:t>
            </a:r>
            <a:r>
              <a:rPr lang="en-US" sz="1400" dirty="0">
                <a:latin typeface="+mj-lt"/>
              </a:rPr>
              <a:t> risks with an overall rating. </a:t>
            </a:r>
          </a:p>
          <a:p>
            <a:endParaRPr lang="en-GB" dirty="0"/>
          </a:p>
        </p:txBody>
      </p:sp>
      <p:graphicFrame>
        <p:nvGraphicFramePr>
          <p:cNvPr id="8" name="Table 7">
            <a:extLst>
              <a:ext uri="{FF2B5EF4-FFF2-40B4-BE49-F238E27FC236}">
                <a16:creationId xmlns:a16="http://schemas.microsoft.com/office/drawing/2014/main" id="{7C87AADD-D2E8-0744-4FF3-67836F26152A}"/>
              </a:ext>
            </a:extLst>
          </p:cNvPr>
          <p:cNvGraphicFramePr>
            <a:graphicFrameLocks noGrp="1"/>
          </p:cNvGraphicFramePr>
          <p:nvPr>
            <p:extLst>
              <p:ext uri="{D42A27DB-BD31-4B8C-83A1-F6EECF244321}">
                <p14:modId xmlns:p14="http://schemas.microsoft.com/office/powerpoint/2010/main" val="3449110632"/>
              </p:ext>
            </p:extLst>
          </p:nvPr>
        </p:nvGraphicFramePr>
        <p:xfrm>
          <a:off x="533400" y="2752725"/>
          <a:ext cx="10943602" cy="1133475"/>
        </p:xfrm>
        <a:graphic>
          <a:graphicData uri="http://schemas.openxmlformats.org/drawingml/2006/table">
            <a:tbl>
              <a:tblPr/>
              <a:tblGrid>
                <a:gridCol w="1187678">
                  <a:extLst>
                    <a:ext uri="{9D8B030D-6E8A-4147-A177-3AD203B41FA5}">
                      <a16:colId xmlns:a16="http://schemas.microsoft.com/office/drawing/2014/main" val="1347970271"/>
                    </a:ext>
                  </a:extLst>
                </a:gridCol>
                <a:gridCol w="8726848">
                  <a:extLst>
                    <a:ext uri="{9D8B030D-6E8A-4147-A177-3AD203B41FA5}">
                      <a16:colId xmlns:a16="http://schemas.microsoft.com/office/drawing/2014/main" val="2254766431"/>
                    </a:ext>
                  </a:extLst>
                </a:gridCol>
                <a:gridCol w="472121">
                  <a:extLst>
                    <a:ext uri="{9D8B030D-6E8A-4147-A177-3AD203B41FA5}">
                      <a16:colId xmlns:a16="http://schemas.microsoft.com/office/drawing/2014/main" val="1038193631"/>
                    </a:ext>
                  </a:extLst>
                </a:gridCol>
                <a:gridCol w="556955">
                  <a:extLst>
                    <a:ext uri="{9D8B030D-6E8A-4147-A177-3AD203B41FA5}">
                      <a16:colId xmlns:a16="http://schemas.microsoft.com/office/drawing/2014/main" val="424752317"/>
                    </a:ext>
                  </a:extLst>
                </a:gridCol>
              </a:tblGrid>
              <a:tr h="184150">
                <a:tc>
                  <a:txBody>
                    <a:bodyPr/>
                    <a:lstStyle/>
                    <a:p>
                      <a:pPr algn="l" fontAlgn="ctr"/>
                      <a:r>
                        <a:rPr lang="en-GB" sz="1000" b="1" i="0" u="none" strike="noStrike" dirty="0">
                          <a:solidFill>
                            <a:srgbClr val="FFFFFF"/>
                          </a:solidFill>
                          <a:effectLst/>
                          <a:highlight>
                            <a:srgbClr val="002060"/>
                          </a:highlight>
                          <a:latin typeface="+mn-lt"/>
                        </a:rPr>
                        <a:t>  Likelihood</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002060"/>
                    </a:solidFill>
                  </a:tcPr>
                </a:tc>
                <a:tc>
                  <a:txBody>
                    <a:bodyPr/>
                    <a:lstStyle/>
                    <a:p>
                      <a:pPr algn="l" fontAlgn="ctr"/>
                      <a:r>
                        <a:rPr lang="en-GB" sz="1000" b="1" i="0" u="none" strike="noStrike">
                          <a:solidFill>
                            <a:srgbClr val="FFFFFF"/>
                          </a:solidFill>
                          <a:effectLst/>
                          <a:highlight>
                            <a:srgbClr val="002060"/>
                          </a:highlight>
                          <a:latin typeface="+mn-lt"/>
                        </a:rPr>
                        <a:t>Definition</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002060"/>
                    </a:solidFill>
                  </a:tcPr>
                </a:tc>
                <a:tc gridSpan="2">
                  <a:txBody>
                    <a:bodyPr/>
                    <a:lstStyle/>
                    <a:p>
                      <a:pPr algn="ctr" fontAlgn="ctr"/>
                      <a:r>
                        <a:rPr lang="en-GB" sz="1000" b="1" i="0" u="none" strike="noStrike">
                          <a:solidFill>
                            <a:srgbClr val="FFFFFF"/>
                          </a:solidFill>
                          <a:effectLst/>
                          <a:highlight>
                            <a:srgbClr val="002060"/>
                          </a:highlight>
                          <a:latin typeface="+mn-lt"/>
                        </a:rPr>
                        <a:t>Probability Score</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en-GB"/>
                    </a:p>
                  </a:txBody>
                  <a:tcPr/>
                </a:tc>
                <a:extLst>
                  <a:ext uri="{0D108BD9-81ED-4DB2-BD59-A6C34878D82A}">
                    <a16:rowId xmlns:a16="http://schemas.microsoft.com/office/drawing/2014/main" val="3328887645"/>
                  </a:ext>
                </a:extLst>
              </a:tr>
              <a:tr h="184150">
                <a:tc>
                  <a:txBody>
                    <a:bodyPr/>
                    <a:lstStyle/>
                    <a:p>
                      <a:pPr algn="l" fontAlgn="b"/>
                      <a:r>
                        <a:rPr lang="en-GB" sz="1000" b="1" i="0" u="none" strike="noStrike" dirty="0">
                          <a:solidFill>
                            <a:srgbClr val="000000"/>
                          </a:solidFill>
                          <a:effectLst/>
                          <a:highlight>
                            <a:srgbClr val="C1F0C8"/>
                          </a:highlight>
                          <a:latin typeface="+mn-lt"/>
                        </a:rPr>
                        <a:t>  Rare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l" fontAlgn="b"/>
                      <a:r>
                        <a:rPr lang="en-US" sz="1000" b="0" i="0" u="none" strike="noStrike" dirty="0">
                          <a:solidFill>
                            <a:srgbClr val="000000"/>
                          </a:solidFill>
                          <a:effectLst/>
                          <a:latin typeface="+mn-lt"/>
                        </a:rPr>
                        <a:t>Would be a one-off event or require unique/exceptional chain of events to trigger; the type of event that might happen once every 10 years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000" b="0" i="0" u="none" strike="noStrike" dirty="0">
                          <a:solidFill>
                            <a:srgbClr val="000000"/>
                          </a:solidFill>
                          <a:effectLst/>
                          <a:latin typeface="+mn-lt"/>
                        </a:rPr>
                        <a:t>&lt;5%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33245037"/>
                  </a:ext>
                </a:extLst>
              </a:tr>
              <a:tr h="212725">
                <a:tc>
                  <a:txBody>
                    <a:bodyPr/>
                    <a:lstStyle/>
                    <a:p>
                      <a:pPr algn="l" fontAlgn="b"/>
                      <a:r>
                        <a:rPr lang="en-GB" sz="1000" b="1" i="0" u="none" strike="noStrike" dirty="0">
                          <a:solidFill>
                            <a:srgbClr val="000000"/>
                          </a:solidFill>
                          <a:effectLst/>
                          <a:highlight>
                            <a:srgbClr val="83E28E"/>
                          </a:highlight>
                          <a:latin typeface="+mn-lt"/>
                        </a:rPr>
                        <a:t>  Unlikely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E28E"/>
                    </a:solidFill>
                  </a:tcPr>
                </a:tc>
                <a:tc>
                  <a:txBody>
                    <a:bodyPr/>
                    <a:lstStyle/>
                    <a:p>
                      <a:pPr algn="l" fontAlgn="b"/>
                      <a:r>
                        <a:rPr lang="en-US" sz="1000" b="0" i="0" u="none" strike="noStrike" dirty="0">
                          <a:solidFill>
                            <a:srgbClr val="000000"/>
                          </a:solidFill>
                          <a:effectLst/>
                          <a:latin typeface="+mn-lt"/>
                        </a:rPr>
                        <a:t>Not impossible, but exposure is not anticipated to happen in normal circumstances over lifetime of project; occurrence would be unusual/unexpected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000" b="0" i="0" u="none" strike="noStrike" dirty="0">
                          <a:solidFill>
                            <a:srgbClr val="000000"/>
                          </a:solidFill>
                          <a:effectLst/>
                          <a:latin typeface="+mn-lt"/>
                        </a:rPr>
                        <a:t>6-20%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3793393"/>
                  </a:ext>
                </a:extLst>
              </a:tr>
              <a:tr h="184150">
                <a:tc>
                  <a:txBody>
                    <a:bodyPr/>
                    <a:lstStyle/>
                    <a:p>
                      <a:pPr algn="l" fontAlgn="b"/>
                      <a:r>
                        <a:rPr lang="en-GB" sz="1000" b="1" i="0" u="none" strike="noStrike" dirty="0">
                          <a:solidFill>
                            <a:srgbClr val="000000"/>
                          </a:solidFill>
                          <a:effectLst/>
                          <a:highlight>
                            <a:srgbClr val="F8E662"/>
                          </a:highlight>
                          <a:latin typeface="+mn-lt"/>
                        </a:rPr>
                        <a:t>  Possible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662"/>
                    </a:solidFill>
                  </a:tcPr>
                </a:tc>
                <a:tc>
                  <a:txBody>
                    <a:bodyPr/>
                    <a:lstStyle/>
                    <a:p>
                      <a:pPr algn="l" fontAlgn="b"/>
                      <a:r>
                        <a:rPr lang="en-US" sz="1000" b="0" i="0" u="none" strike="noStrike" dirty="0">
                          <a:solidFill>
                            <a:srgbClr val="000000"/>
                          </a:solidFill>
                          <a:effectLst/>
                          <a:latin typeface="+mn-lt"/>
                        </a:rPr>
                        <a:t>Some evidence that it will occur; frequency of exposure is occasional over lifetime of project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000" b="0" i="0" u="none" strike="noStrike" dirty="0">
                          <a:solidFill>
                            <a:srgbClr val="000000"/>
                          </a:solidFill>
                          <a:effectLst/>
                          <a:latin typeface="+mn-lt"/>
                        </a:rPr>
                        <a:t>21-50%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06131054"/>
                  </a:ext>
                </a:extLst>
              </a:tr>
              <a:tr h="184150">
                <a:tc>
                  <a:txBody>
                    <a:bodyPr/>
                    <a:lstStyle/>
                    <a:p>
                      <a:pPr algn="l" fontAlgn="b"/>
                      <a:r>
                        <a:rPr lang="en-GB" sz="1000" b="1" i="0" u="none" strike="noStrike" dirty="0">
                          <a:solidFill>
                            <a:srgbClr val="000000"/>
                          </a:solidFill>
                          <a:effectLst/>
                          <a:highlight>
                            <a:srgbClr val="FFC000"/>
                          </a:highlight>
                          <a:latin typeface="+mn-lt"/>
                        </a:rPr>
                        <a:t>  Likely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000" b="0" i="0" u="none" strike="noStrike" dirty="0">
                          <a:solidFill>
                            <a:srgbClr val="000000"/>
                          </a:solidFill>
                          <a:effectLst/>
                          <a:latin typeface="+mn-lt"/>
                        </a:rPr>
                        <a:t>More likely than not to happen; exposure is anticipated over lifetime of project, but not a persistent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000" b="0" i="0" u="none" strike="noStrike" dirty="0">
                          <a:solidFill>
                            <a:srgbClr val="000000"/>
                          </a:solidFill>
                          <a:effectLst/>
                          <a:latin typeface="+mn-lt"/>
                        </a:rPr>
                        <a:t>51-80%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7289763"/>
                  </a:ext>
                </a:extLst>
              </a:tr>
              <a:tr h="184150">
                <a:tc>
                  <a:txBody>
                    <a:bodyPr/>
                    <a:lstStyle/>
                    <a:p>
                      <a:pPr algn="l" fontAlgn="b"/>
                      <a:r>
                        <a:rPr lang="en-GB" sz="1000" b="1" i="0" u="none" strike="noStrike" dirty="0">
                          <a:solidFill>
                            <a:srgbClr val="000000"/>
                          </a:solidFill>
                          <a:effectLst/>
                          <a:highlight>
                            <a:srgbClr val="FF0000"/>
                          </a:highlight>
                          <a:latin typeface="+mn-lt"/>
                        </a:rPr>
                        <a:t>  Almost Certain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1000" b="0" i="0" u="none" strike="noStrike" dirty="0">
                          <a:solidFill>
                            <a:srgbClr val="000000"/>
                          </a:solidFill>
                          <a:effectLst/>
                          <a:latin typeface="+mn-lt"/>
                        </a:rPr>
                        <a:t>About to or expected to occur; definitive signs that exposure will happen over lifetime of project, recurrence is frequent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GB" sz="1000" b="0" i="0" u="none" strike="noStrike" dirty="0">
                          <a:solidFill>
                            <a:srgbClr val="000000"/>
                          </a:solidFill>
                          <a:effectLst/>
                          <a:latin typeface="+mn-lt"/>
                        </a:rPr>
                        <a:t>&gt;80%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866090"/>
                  </a:ext>
                </a:extLst>
              </a:tr>
            </a:tbl>
          </a:graphicData>
        </a:graphic>
      </p:graphicFrame>
      <p:graphicFrame>
        <p:nvGraphicFramePr>
          <p:cNvPr id="10" name="Table 9">
            <a:extLst>
              <a:ext uri="{FF2B5EF4-FFF2-40B4-BE49-F238E27FC236}">
                <a16:creationId xmlns:a16="http://schemas.microsoft.com/office/drawing/2014/main" id="{9876A074-B9A2-1913-14AE-03E023F430C4}"/>
              </a:ext>
            </a:extLst>
          </p:cNvPr>
          <p:cNvGraphicFramePr>
            <a:graphicFrameLocks noGrp="1"/>
          </p:cNvGraphicFramePr>
          <p:nvPr>
            <p:extLst>
              <p:ext uri="{D42A27DB-BD31-4B8C-83A1-F6EECF244321}">
                <p14:modId xmlns:p14="http://schemas.microsoft.com/office/powerpoint/2010/main" val="863885297"/>
              </p:ext>
            </p:extLst>
          </p:nvPr>
        </p:nvGraphicFramePr>
        <p:xfrm>
          <a:off x="523874" y="4094797"/>
          <a:ext cx="10961673" cy="1813878"/>
        </p:xfrm>
        <a:graphic>
          <a:graphicData uri="http://schemas.openxmlformats.org/drawingml/2006/table">
            <a:tbl>
              <a:tblPr/>
              <a:tblGrid>
                <a:gridCol w="1163884">
                  <a:extLst>
                    <a:ext uri="{9D8B030D-6E8A-4147-A177-3AD203B41FA5}">
                      <a16:colId xmlns:a16="http://schemas.microsoft.com/office/drawing/2014/main" val="508093450"/>
                    </a:ext>
                  </a:extLst>
                </a:gridCol>
                <a:gridCol w="9215847">
                  <a:extLst>
                    <a:ext uri="{9D8B030D-6E8A-4147-A177-3AD203B41FA5}">
                      <a16:colId xmlns:a16="http://schemas.microsoft.com/office/drawing/2014/main" val="1366305733"/>
                    </a:ext>
                  </a:extLst>
                </a:gridCol>
                <a:gridCol w="581942">
                  <a:extLst>
                    <a:ext uri="{9D8B030D-6E8A-4147-A177-3AD203B41FA5}">
                      <a16:colId xmlns:a16="http://schemas.microsoft.com/office/drawing/2014/main" val="244270028"/>
                    </a:ext>
                  </a:extLst>
                </a:gridCol>
              </a:tblGrid>
              <a:tr h="330200">
                <a:tc>
                  <a:txBody>
                    <a:bodyPr/>
                    <a:lstStyle/>
                    <a:p>
                      <a:pPr algn="l" fontAlgn="ctr"/>
                      <a:r>
                        <a:rPr lang="en-GB" sz="1000" b="1" i="0" u="none" strike="noStrike" dirty="0">
                          <a:solidFill>
                            <a:srgbClr val="FFFFFF"/>
                          </a:solidFill>
                          <a:effectLst/>
                          <a:highlight>
                            <a:srgbClr val="002060"/>
                          </a:highlight>
                          <a:latin typeface="+mn-lt"/>
                        </a:rPr>
                        <a:t>  Impact</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002060"/>
                    </a:solidFill>
                  </a:tcPr>
                </a:tc>
                <a:tc>
                  <a:txBody>
                    <a:bodyPr/>
                    <a:lstStyle/>
                    <a:p>
                      <a:pPr algn="l" fontAlgn="ctr"/>
                      <a:r>
                        <a:rPr lang="en-GB" sz="1000" b="1" i="0" u="none" strike="noStrike" dirty="0">
                          <a:solidFill>
                            <a:srgbClr val="FFFFFF"/>
                          </a:solidFill>
                          <a:effectLst/>
                          <a:highlight>
                            <a:srgbClr val="002060"/>
                          </a:highlight>
                          <a:latin typeface="+mn-lt"/>
                        </a:rPr>
                        <a:t>Definition</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2060"/>
                    </a:solidFill>
                  </a:tcPr>
                </a:tc>
                <a:tc>
                  <a:txBody>
                    <a:bodyPr/>
                    <a:lstStyle/>
                    <a:p>
                      <a:pPr algn="l" fontAlgn="ctr"/>
                      <a:r>
                        <a:rPr lang="en-GB" sz="1000" b="1" i="0" u="none" strike="noStrike">
                          <a:solidFill>
                            <a:srgbClr val="FFFFFF"/>
                          </a:solidFill>
                          <a:effectLst/>
                          <a:highlight>
                            <a:srgbClr val="002060"/>
                          </a:highlight>
                          <a:latin typeface="+mn-lt"/>
                        </a:rPr>
                        <a:t>Impact Score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167180522"/>
                  </a:ext>
                </a:extLst>
              </a:tr>
              <a:tr h="232728">
                <a:tc>
                  <a:txBody>
                    <a:bodyPr/>
                    <a:lstStyle/>
                    <a:p>
                      <a:pPr algn="l" fontAlgn="ctr"/>
                      <a:r>
                        <a:rPr lang="en-GB" sz="1000" b="1" i="0" u="none" strike="noStrike" dirty="0">
                          <a:solidFill>
                            <a:srgbClr val="000000"/>
                          </a:solidFill>
                          <a:effectLst/>
                          <a:highlight>
                            <a:srgbClr val="C1F0C8"/>
                          </a:highlight>
                          <a:latin typeface="+mn-lt"/>
                        </a:rPr>
                        <a:t>  Insignificant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l" fontAlgn="b"/>
                      <a:r>
                        <a:rPr lang="en-US" sz="1000" b="0" i="0" u="none" strike="noStrike" dirty="0">
                          <a:solidFill>
                            <a:srgbClr val="000000"/>
                          </a:solidFill>
                          <a:effectLst/>
                          <a:latin typeface="Aptos Display" panose="020B0004020202020204" pitchFamily="34" charset="0"/>
                        </a:rPr>
                        <a:t>Fairly negligible, &lt;one week delay to deliverable or activity, &lt;1% over/under budget, activity only impacted in one output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5016355"/>
                  </a:ext>
                </a:extLst>
              </a:tr>
              <a:tr h="184150">
                <a:tc>
                  <a:txBody>
                    <a:bodyPr/>
                    <a:lstStyle/>
                    <a:p>
                      <a:pPr algn="l" fontAlgn="ctr"/>
                      <a:r>
                        <a:rPr lang="en-GB" sz="1000" b="1" i="0" u="none" strike="noStrike" dirty="0">
                          <a:solidFill>
                            <a:srgbClr val="000000"/>
                          </a:solidFill>
                          <a:effectLst/>
                          <a:highlight>
                            <a:srgbClr val="83E28E"/>
                          </a:highlight>
                          <a:latin typeface="+mn-lt"/>
                        </a:rPr>
                        <a:t>  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E28E"/>
                    </a:solidFill>
                  </a:tcPr>
                </a:tc>
                <a:tc>
                  <a:txBody>
                    <a:bodyPr/>
                    <a:lstStyle/>
                    <a:p>
                      <a:pPr algn="l" fontAlgn="b"/>
                      <a:r>
                        <a:rPr lang="en-US" sz="1000" b="0" i="0" u="none" strike="noStrike" dirty="0">
                          <a:solidFill>
                            <a:srgbClr val="000000"/>
                          </a:solidFill>
                          <a:effectLst/>
                          <a:latin typeface="Aptos Display" panose="020B0004020202020204" pitchFamily="34" charset="0"/>
                        </a:rPr>
                        <a:t>Some delays to activity or deliverable/s two-four weeks over schedule, 1-10% over/under budget, activities and deliverables across more than one output affected somewhat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2879946"/>
                  </a:ext>
                </a:extLst>
              </a:tr>
              <a:tr h="184150">
                <a:tc>
                  <a:txBody>
                    <a:bodyPr/>
                    <a:lstStyle/>
                    <a:p>
                      <a:pPr algn="l" fontAlgn="ctr"/>
                      <a:r>
                        <a:rPr lang="en-GB" sz="1000" b="1" i="0" u="none" strike="noStrike" dirty="0">
                          <a:solidFill>
                            <a:srgbClr val="000000"/>
                          </a:solidFill>
                          <a:effectLst/>
                          <a:highlight>
                            <a:srgbClr val="F8E15A"/>
                          </a:highlight>
                          <a:latin typeface="+mn-lt"/>
                        </a:rPr>
                        <a:t>  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l" fontAlgn="b"/>
                      <a:r>
                        <a:rPr lang="en-US" sz="1000" b="0" i="0" u="none" strike="noStrike" dirty="0">
                          <a:solidFill>
                            <a:srgbClr val="000000"/>
                          </a:solidFill>
                          <a:effectLst/>
                          <a:latin typeface="Aptos Display" panose="020B0004020202020204" pitchFamily="34" charset="0"/>
                        </a:rPr>
                        <a:t>Over schedule for a deliverable/s by more than one month, 10-15% over/under budget, several milestones are negatively affected and there's potential for material impact on overall objectives/intended outcomes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dirty="0">
                          <a:solidFill>
                            <a:srgbClr val="000000"/>
                          </a:solidFill>
                          <a:effectLst/>
                          <a:latin typeface="+mn-lt"/>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9770505"/>
                  </a:ext>
                </a:extLst>
              </a:tr>
              <a:tr h="184150">
                <a:tc>
                  <a:txBody>
                    <a:bodyPr/>
                    <a:lstStyle/>
                    <a:p>
                      <a:pPr algn="l" fontAlgn="ctr"/>
                      <a:r>
                        <a:rPr lang="en-GB" sz="1000" b="1" i="0" u="none" strike="noStrike" dirty="0">
                          <a:solidFill>
                            <a:srgbClr val="000000"/>
                          </a:solidFill>
                          <a:effectLst/>
                          <a:highlight>
                            <a:srgbClr val="FFC000"/>
                          </a:highlight>
                          <a:latin typeface="+mn-lt"/>
                        </a:rPr>
                        <a:t>  Major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000" b="0" i="0" u="none" strike="noStrike" dirty="0">
                          <a:solidFill>
                            <a:srgbClr val="000000"/>
                          </a:solidFill>
                          <a:effectLst/>
                          <a:latin typeface="Aptos Display" panose="020B0004020202020204" pitchFamily="34" charset="0"/>
                        </a:rPr>
                        <a:t>Significant delays/non achievement to one or more deliverables, over schedule by more than one quarter, potential that milestones will not be complete by quarter end/ spend/budget for the FY will be impacted, and/or PACT or FCDO reputation somewhat negatively impacted. If safeguarding risk of physical/psychological harm, this is the minimum anticipated impact due to nature of harm on people.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a:solidFill>
                            <a:srgbClr val="000000"/>
                          </a:solidFill>
                          <a:effectLst/>
                          <a:latin typeface="+mn-lt"/>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4207018"/>
                  </a:ext>
                </a:extLst>
              </a:tr>
              <a:tr h="184150">
                <a:tc>
                  <a:txBody>
                    <a:bodyPr/>
                    <a:lstStyle/>
                    <a:p>
                      <a:pPr algn="l" fontAlgn="ctr"/>
                      <a:r>
                        <a:rPr lang="en-GB" sz="1000" b="1" i="0" u="none" strike="noStrike" dirty="0">
                          <a:solidFill>
                            <a:srgbClr val="000000"/>
                          </a:solidFill>
                          <a:effectLst/>
                          <a:highlight>
                            <a:srgbClr val="FF0000"/>
                          </a:highlight>
                          <a:latin typeface="+mn-lt"/>
                        </a:rPr>
                        <a:t>  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1000" b="0" i="0" u="none" strike="noStrike" dirty="0">
                          <a:solidFill>
                            <a:srgbClr val="000000"/>
                          </a:solidFill>
                          <a:effectLst/>
                          <a:latin typeface="Aptos Display" panose="020B0004020202020204" pitchFamily="34" charset="0"/>
                        </a:rPr>
                        <a:t>Deliverable/s are delayed by more than two quarters or are unable to be completed, &gt;25% over/under budget, overall objectives and outcomes unlikely to be achieved, reputation likely negatively affected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en-GB" sz="1000" b="0" i="0" u="none" strike="noStrike" dirty="0">
                          <a:solidFill>
                            <a:srgbClr val="000000"/>
                          </a:solidFill>
                          <a:effectLst/>
                          <a:latin typeface="+mn-lt"/>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6512171"/>
                  </a:ext>
                </a:extLst>
              </a:tr>
            </a:tbl>
          </a:graphicData>
        </a:graphic>
      </p:graphicFrame>
    </p:spTree>
    <p:extLst>
      <p:ext uri="{BB962C8B-B14F-4D97-AF65-F5344CB8AC3E}">
        <p14:creationId xmlns:p14="http://schemas.microsoft.com/office/powerpoint/2010/main" val="2258816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7140A8-873E-27C7-5E26-085885723CB0}"/>
              </a:ext>
            </a:extLst>
          </p:cNvPr>
          <p:cNvSpPr>
            <a:spLocks noGrp="1"/>
          </p:cNvSpPr>
          <p:nvPr>
            <p:ph type="body" sz="quarter" idx="11"/>
          </p:nvPr>
        </p:nvSpPr>
        <p:spPr/>
        <p:txBody>
          <a:bodyPr/>
          <a:lstStyle/>
          <a:p>
            <a:r>
              <a:rPr lang="en-US" dirty="0"/>
              <a:t>3. Manage risks</a:t>
            </a:r>
            <a:endParaRPr lang="en-GB" dirty="0"/>
          </a:p>
        </p:txBody>
      </p:sp>
      <p:sp>
        <p:nvSpPr>
          <p:cNvPr id="3" name="Content Placeholder 2">
            <a:extLst>
              <a:ext uri="{FF2B5EF4-FFF2-40B4-BE49-F238E27FC236}">
                <a16:creationId xmlns:a16="http://schemas.microsoft.com/office/drawing/2014/main" id="{F6AEC15B-3782-4C50-BCF2-22B8DD234FB4}"/>
              </a:ext>
            </a:extLst>
          </p:cNvPr>
          <p:cNvSpPr>
            <a:spLocks noGrp="1"/>
          </p:cNvSpPr>
          <p:nvPr>
            <p:ph sz="quarter" idx="13"/>
          </p:nvPr>
        </p:nvSpPr>
        <p:spPr>
          <a:xfrm>
            <a:off x="515938" y="1671780"/>
            <a:ext cx="5901954" cy="4646181"/>
          </a:xfrm>
        </p:spPr>
        <p:txBody>
          <a:bodyPr>
            <a:normAutofit/>
          </a:bodyPr>
          <a:lstStyle/>
          <a:p>
            <a:pPr marL="1698" lvl="1" indent="0">
              <a:buNone/>
            </a:pPr>
            <a:r>
              <a:rPr lang="en-US" sz="1400" dirty="0">
                <a:latin typeface="+mj-lt"/>
              </a:rPr>
              <a:t>Once risks have been assessed, they can be mapped onto a risk matrix, which measures risk level by multiplying probability and impact. This helps guide the level of effort/resources to be allocated for the risk response.</a:t>
            </a:r>
          </a:p>
          <a:p>
            <a:pPr marL="1698" lvl="1" indent="0">
              <a:buNone/>
            </a:pPr>
            <a:r>
              <a:rPr lang="en-US" sz="1400" dirty="0">
                <a:latin typeface="+mj-lt"/>
              </a:rPr>
              <a:t>The combined risk rating shows as minor, moderate, major or severe (shown in Figure 1). </a:t>
            </a:r>
          </a:p>
          <a:p>
            <a:pPr marL="1698" lvl="1" indent="0">
              <a:buNone/>
            </a:pPr>
            <a:r>
              <a:rPr lang="en-GB" sz="1400" dirty="0">
                <a:latin typeface="+mj-lt"/>
              </a:rPr>
              <a:t>The risk rating should be managed – either through active monitoring for low-rated risks or taking active steps to avoid, reduce or mitigate (see Figure 2). </a:t>
            </a:r>
          </a:p>
          <a:p>
            <a:pPr marL="1698" lvl="1" indent="0">
              <a:buNone/>
            </a:pPr>
            <a:r>
              <a:rPr lang="en-GB" sz="1400" dirty="0">
                <a:latin typeface="+mj-lt"/>
              </a:rPr>
              <a:t>When designing risk mitigations, the purpose is to move the rating of the risk down the axes of the risk matrix, either by:</a:t>
            </a:r>
          </a:p>
          <a:p>
            <a:pPr marL="742950" lvl="1" indent="-285750">
              <a:buFont typeface="Arial" panose="020B0604020202020204" pitchFamily="34" charset="0"/>
              <a:buChar char="•"/>
            </a:pPr>
            <a:r>
              <a:rPr lang="en-GB" sz="1400" dirty="0">
                <a:latin typeface="+mj-lt"/>
              </a:rPr>
              <a:t>Reducing the </a:t>
            </a:r>
            <a:r>
              <a:rPr lang="en-GB" sz="1400" b="1" dirty="0">
                <a:solidFill>
                  <a:schemeClr val="accent1"/>
                </a:solidFill>
                <a:latin typeface="+mj-lt"/>
              </a:rPr>
              <a:t>likelihood</a:t>
            </a:r>
            <a:r>
              <a:rPr lang="en-GB" sz="1400" dirty="0">
                <a:latin typeface="+mj-lt"/>
              </a:rPr>
              <a:t> of the risk occurring in the first place</a:t>
            </a:r>
          </a:p>
          <a:p>
            <a:pPr marL="742950" lvl="1" indent="-285750">
              <a:buFont typeface="Arial" panose="020B0604020202020204" pitchFamily="34" charset="0"/>
              <a:buChar char="•"/>
            </a:pPr>
            <a:r>
              <a:rPr lang="en-GB" sz="1400" dirty="0">
                <a:latin typeface="+mj-lt"/>
              </a:rPr>
              <a:t>Reducing the </a:t>
            </a:r>
            <a:r>
              <a:rPr lang="en-GB" sz="1400" b="1" dirty="0">
                <a:solidFill>
                  <a:schemeClr val="accent1"/>
                </a:solidFill>
                <a:latin typeface="+mj-lt"/>
              </a:rPr>
              <a:t>impact</a:t>
            </a:r>
            <a:r>
              <a:rPr lang="en-GB" sz="1400" dirty="0">
                <a:latin typeface="+mj-lt"/>
              </a:rPr>
              <a:t> it will have if it does occur</a:t>
            </a:r>
          </a:p>
          <a:p>
            <a:pPr marL="742950" lvl="1" indent="-285750">
              <a:buFont typeface="Arial" panose="020B0604020202020204" pitchFamily="34" charset="0"/>
              <a:buChar char="•"/>
            </a:pPr>
            <a:r>
              <a:rPr lang="en-GB" sz="1400" dirty="0">
                <a:latin typeface="+mj-lt"/>
              </a:rPr>
              <a:t>Reducing </a:t>
            </a:r>
            <a:r>
              <a:rPr lang="en-GB" sz="1400" b="1" dirty="0">
                <a:solidFill>
                  <a:schemeClr val="accent1"/>
                </a:solidFill>
                <a:latin typeface="+mj-lt"/>
              </a:rPr>
              <a:t>both</a:t>
            </a:r>
            <a:r>
              <a:rPr lang="en-GB" sz="1400" dirty="0">
                <a:latin typeface="+mj-lt"/>
              </a:rPr>
              <a:t> the likelihood and impact – take steps to avoid the risk by changing design of the project to remove the source of risk</a:t>
            </a:r>
          </a:p>
          <a:p>
            <a:pPr marL="1698" lvl="1" indent="0">
              <a:buNone/>
            </a:pPr>
            <a:endParaRPr lang="en-GB" sz="1400" dirty="0">
              <a:latin typeface="+mj-lt"/>
            </a:endParaRPr>
          </a:p>
          <a:p>
            <a:pPr marL="1698" lvl="1" indent="0">
              <a:buNone/>
            </a:pPr>
            <a:r>
              <a:rPr lang="en-GB" sz="1400" dirty="0">
                <a:latin typeface="+mj-lt"/>
              </a:rPr>
              <a:t>Risk mitigations should be: </a:t>
            </a:r>
          </a:p>
          <a:p>
            <a:pPr marL="742950" lvl="1" indent="-285750">
              <a:buFont typeface="Arial" panose="020B0604020202020204" pitchFamily="34" charset="0"/>
              <a:buChar char="•"/>
            </a:pPr>
            <a:r>
              <a:rPr lang="en-GB" sz="1400" dirty="0">
                <a:latin typeface="+mj-lt"/>
              </a:rPr>
              <a:t>Integrated into the execution of the project</a:t>
            </a:r>
          </a:p>
          <a:p>
            <a:pPr marL="742950" lvl="1" indent="-285750">
              <a:buFont typeface="Arial" panose="020B0604020202020204" pitchFamily="34" charset="0"/>
              <a:buChar char="•"/>
            </a:pPr>
            <a:r>
              <a:rPr lang="en-GB" sz="1400" dirty="0">
                <a:latin typeface="+mj-lt"/>
              </a:rPr>
              <a:t>Assigned to an owner responsible for actioning</a:t>
            </a:r>
          </a:p>
          <a:p>
            <a:pPr marL="742950" lvl="1" indent="-285750">
              <a:buFont typeface="Arial" panose="020B0604020202020204" pitchFamily="34" charset="0"/>
              <a:buChar char="•"/>
            </a:pPr>
            <a:r>
              <a:rPr lang="en-GB" sz="1400" dirty="0">
                <a:latin typeface="+mj-lt"/>
              </a:rPr>
              <a:t>Specific and time-bound where possible, with deadlines set for achieving key steps </a:t>
            </a:r>
          </a:p>
          <a:p>
            <a:pPr marL="742950" lvl="1" indent="-285750">
              <a:buFont typeface="Arial" panose="020B0604020202020204" pitchFamily="34" charset="0"/>
              <a:buChar char="•"/>
            </a:pPr>
            <a:r>
              <a:rPr lang="en-GB" sz="1400" dirty="0">
                <a:latin typeface="+mj-lt"/>
              </a:rPr>
              <a:t>Specific and broken down into achievable tasks</a:t>
            </a:r>
          </a:p>
        </p:txBody>
      </p:sp>
      <p:graphicFrame>
        <p:nvGraphicFramePr>
          <p:cNvPr id="4" name="Table 3">
            <a:extLst>
              <a:ext uri="{FF2B5EF4-FFF2-40B4-BE49-F238E27FC236}">
                <a16:creationId xmlns:a16="http://schemas.microsoft.com/office/drawing/2014/main" id="{398F8118-D332-EFCF-87DD-F43F26FB13DF}"/>
              </a:ext>
            </a:extLst>
          </p:cNvPr>
          <p:cNvGraphicFramePr>
            <a:graphicFrameLocks noGrp="1"/>
          </p:cNvGraphicFramePr>
          <p:nvPr>
            <p:extLst>
              <p:ext uri="{D42A27DB-BD31-4B8C-83A1-F6EECF244321}">
                <p14:modId xmlns:p14="http://schemas.microsoft.com/office/powerpoint/2010/main" val="1021633947"/>
              </p:ext>
            </p:extLst>
          </p:nvPr>
        </p:nvGraphicFramePr>
        <p:xfrm>
          <a:off x="6810998" y="992315"/>
          <a:ext cx="4552985" cy="2629489"/>
        </p:xfrm>
        <a:graphic>
          <a:graphicData uri="http://schemas.openxmlformats.org/drawingml/2006/table">
            <a:tbl>
              <a:tblPr/>
              <a:tblGrid>
                <a:gridCol w="501534">
                  <a:extLst>
                    <a:ext uri="{9D8B030D-6E8A-4147-A177-3AD203B41FA5}">
                      <a16:colId xmlns:a16="http://schemas.microsoft.com/office/drawing/2014/main" val="417227421"/>
                    </a:ext>
                  </a:extLst>
                </a:gridCol>
                <a:gridCol w="738281">
                  <a:extLst>
                    <a:ext uri="{9D8B030D-6E8A-4147-A177-3AD203B41FA5}">
                      <a16:colId xmlns:a16="http://schemas.microsoft.com/office/drawing/2014/main" val="142059816"/>
                    </a:ext>
                  </a:extLst>
                </a:gridCol>
                <a:gridCol w="254860">
                  <a:extLst>
                    <a:ext uri="{9D8B030D-6E8A-4147-A177-3AD203B41FA5}">
                      <a16:colId xmlns:a16="http://schemas.microsoft.com/office/drawing/2014/main" val="891464492"/>
                    </a:ext>
                  </a:extLst>
                </a:gridCol>
                <a:gridCol w="611662">
                  <a:extLst>
                    <a:ext uri="{9D8B030D-6E8A-4147-A177-3AD203B41FA5}">
                      <a16:colId xmlns:a16="http://schemas.microsoft.com/office/drawing/2014/main" val="2387933979"/>
                    </a:ext>
                  </a:extLst>
                </a:gridCol>
                <a:gridCol w="611662">
                  <a:extLst>
                    <a:ext uri="{9D8B030D-6E8A-4147-A177-3AD203B41FA5}">
                      <a16:colId xmlns:a16="http://schemas.microsoft.com/office/drawing/2014/main" val="1514228817"/>
                    </a:ext>
                  </a:extLst>
                </a:gridCol>
                <a:gridCol w="611662">
                  <a:extLst>
                    <a:ext uri="{9D8B030D-6E8A-4147-A177-3AD203B41FA5}">
                      <a16:colId xmlns:a16="http://schemas.microsoft.com/office/drawing/2014/main" val="1812173633"/>
                    </a:ext>
                  </a:extLst>
                </a:gridCol>
                <a:gridCol w="611662">
                  <a:extLst>
                    <a:ext uri="{9D8B030D-6E8A-4147-A177-3AD203B41FA5}">
                      <a16:colId xmlns:a16="http://schemas.microsoft.com/office/drawing/2014/main" val="2534793118"/>
                    </a:ext>
                  </a:extLst>
                </a:gridCol>
                <a:gridCol w="611662">
                  <a:extLst>
                    <a:ext uri="{9D8B030D-6E8A-4147-A177-3AD203B41FA5}">
                      <a16:colId xmlns:a16="http://schemas.microsoft.com/office/drawing/2014/main" val="2283219985"/>
                    </a:ext>
                  </a:extLst>
                </a:gridCol>
              </a:tblGrid>
              <a:tr h="367121">
                <a:tc rowSpan="5">
                  <a:txBody>
                    <a:bodyPr/>
                    <a:lstStyle/>
                    <a:p>
                      <a:pPr algn="ctr" fontAlgn="ctr"/>
                      <a:r>
                        <a:rPr lang="en-GB" sz="1100" b="1" i="0" u="none" strike="noStrike">
                          <a:solidFill>
                            <a:schemeClr val="accent1"/>
                          </a:solidFill>
                          <a:effectLst/>
                          <a:latin typeface="Aptos Display" panose="020B0004020202020204" pitchFamily="34" charset="0"/>
                        </a:rPr>
                        <a:t>Likelihood</a:t>
                      </a:r>
                    </a:p>
                  </a:txBody>
                  <a:tcPr marL="0" marR="0" marT="0" marB="0" vert="vert270" anchor="ctr">
                    <a:lnL>
                      <a:noFill/>
                    </a:lnL>
                    <a:lnR>
                      <a:noFill/>
                    </a:lnR>
                    <a:lnT>
                      <a:noFill/>
                    </a:lnT>
                    <a:lnB>
                      <a:noFill/>
                    </a:lnB>
                    <a:noFill/>
                  </a:tcPr>
                </a:tc>
                <a:tc>
                  <a:txBody>
                    <a:bodyPr/>
                    <a:lstStyle/>
                    <a:p>
                      <a:pPr algn="l" fontAlgn="ctr"/>
                      <a:r>
                        <a:rPr lang="en-GB" sz="1050" b="0" i="0" u="none" strike="noStrike">
                          <a:solidFill>
                            <a:srgbClr val="FFFFFF"/>
                          </a:solidFill>
                          <a:effectLst/>
                          <a:highlight>
                            <a:srgbClr val="FF0000"/>
                          </a:highlight>
                          <a:latin typeface="Aptos Display" panose="020B0004020202020204" pitchFamily="34" charset="0"/>
                        </a:rPr>
                        <a:t> Almost certain</a:t>
                      </a:r>
                    </a:p>
                  </a:txBody>
                  <a:tcPr marL="0" marR="0" marT="0" marB="0" anchor="ctr">
                    <a:lnL>
                      <a:noFill/>
                    </a:lnL>
                    <a:lnR>
                      <a:noFill/>
                    </a:lnR>
                    <a:lnT>
                      <a:noFill/>
                    </a:lnT>
                    <a:lnB>
                      <a:noFill/>
                    </a:lnB>
                    <a:solidFill>
                      <a:srgbClr val="FF0000"/>
                    </a:solidFill>
                  </a:tcPr>
                </a:tc>
                <a:tc>
                  <a:txBody>
                    <a:bodyPr/>
                    <a:lstStyle/>
                    <a:p>
                      <a:pPr algn="ctr" fontAlgn="ctr"/>
                      <a:r>
                        <a:rPr lang="en-GB" sz="1100" b="0" i="0" u="none" strike="noStrike">
                          <a:solidFill>
                            <a:srgbClr val="000000"/>
                          </a:solidFill>
                          <a:effectLst/>
                          <a:latin typeface="Aptos Display" panose="020B0004020202020204" pitchFamily="34" charset="0"/>
                        </a:rPr>
                        <a:t>5</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Major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dirty="0">
                          <a:solidFill>
                            <a:srgbClr val="FFFFFF"/>
                          </a:solidFill>
                          <a:effectLst/>
                          <a:highlight>
                            <a:srgbClr val="FF0000"/>
                          </a:highlight>
                          <a:latin typeface="Aptos Display" panose="020B0004020202020204" pitchFamily="34" charset="0"/>
                        </a:rPr>
                        <a:t>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GB" sz="1100" b="0" i="0" u="none" strike="noStrike" dirty="0">
                          <a:solidFill>
                            <a:srgbClr val="FFFFFF"/>
                          </a:solidFill>
                          <a:effectLst/>
                          <a:highlight>
                            <a:srgbClr val="FF0000"/>
                          </a:highlight>
                          <a:latin typeface="Aptos Display" panose="020B0004020202020204" pitchFamily="34" charset="0"/>
                        </a:rPr>
                        <a:t>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GB" sz="1100" b="0" i="0" u="none" strike="noStrike" dirty="0">
                          <a:solidFill>
                            <a:srgbClr val="FFFFFF"/>
                          </a:solidFill>
                          <a:effectLst/>
                          <a:highlight>
                            <a:srgbClr val="FF0000"/>
                          </a:highlight>
                          <a:latin typeface="Aptos Display" panose="020B0004020202020204" pitchFamily="34" charset="0"/>
                        </a:rPr>
                        <a:t>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337060801"/>
                  </a:ext>
                </a:extLst>
              </a:tr>
              <a:tr h="367121">
                <a:tc vMerge="1">
                  <a:txBody>
                    <a:bodyPr/>
                    <a:lstStyle/>
                    <a:p>
                      <a:endParaRPr lang="en-GB"/>
                    </a:p>
                  </a:txBody>
                  <a:tcPr/>
                </a:tc>
                <a:tc>
                  <a:txBody>
                    <a:bodyPr/>
                    <a:lstStyle/>
                    <a:p>
                      <a:pPr algn="l" fontAlgn="ctr"/>
                      <a:r>
                        <a:rPr lang="en-GB" sz="1050" b="0" i="0" u="none" strike="noStrike">
                          <a:solidFill>
                            <a:srgbClr val="000000"/>
                          </a:solidFill>
                          <a:effectLst/>
                          <a:highlight>
                            <a:srgbClr val="FFC000"/>
                          </a:highlight>
                          <a:latin typeface="Aptos Display" panose="020B0004020202020204" pitchFamily="34" charset="0"/>
                        </a:rPr>
                        <a:t> Likely</a:t>
                      </a:r>
                    </a:p>
                  </a:txBody>
                  <a:tcPr marL="0" marR="0" marT="0" marB="0" anchor="ctr">
                    <a:lnL>
                      <a:noFill/>
                    </a:lnL>
                    <a:lnR>
                      <a:noFill/>
                    </a:lnR>
                    <a:lnT>
                      <a:noFill/>
                    </a:lnT>
                    <a:lnB>
                      <a:noFill/>
                    </a:lnB>
                    <a:solidFill>
                      <a:srgbClr val="FFC000"/>
                    </a:solidFill>
                  </a:tcPr>
                </a:tc>
                <a:tc>
                  <a:txBody>
                    <a:bodyPr/>
                    <a:lstStyle/>
                    <a:p>
                      <a:pPr algn="ctr" fontAlgn="ctr"/>
                      <a:r>
                        <a:rPr lang="en-GB" sz="1100" b="0" i="0" u="none" strike="noStrike">
                          <a:solidFill>
                            <a:srgbClr val="000000"/>
                          </a:solidFill>
                          <a:effectLst/>
                          <a:latin typeface="Aptos Display" panose="020B0004020202020204" pitchFamily="34" charset="0"/>
                        </a:rPr>
                        <a:t>4</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662"/>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662"/>
                    </a:solidFill>
                  </a:tcPr>
                </a:tc>
                <a:tc>
                  <a:txBody>
                    <a:bodyPr/>
                    <a:lstStyle/>
                    <a:p>
                      <a:pPr algn="ctr" fontAlgn="ctr"/>
                      <a:r>
                        <a:rPr lang="en-US" sz="1100" b="0" i="0" u="none" strike="noStrike" dirty="0">
                          <a:solidFill>
                            <a:srgbClr val="000000"/>
                          </a:solidFill>
                          <a:effectLst/>
                          <a:highlight>
                            <a:srgbClr val="FFC000"/>
                          </a:highlight>
                          <a:latin typeface="Aptos Display" panose="020B0004020202020204" pitchFamily="34" charset="0"/>
                        </a:rPr>
                        <a:t>Major</a:t>
                      </a:r>
                      <a:endParaRPr lang="en-GB" sz="1100" b="0" i="0" u="none" strike="noStrike" dirty="0">
                        <a:solidFill>
                          <a:srgbClr val="000000"/>
                        </a:solidFill>
                        <a:effectLst/>
                        <a:highlight>
                          <a:srgbClr val="FFC000"/>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dirty="0">
                          <a:solidFill>
                            <a:srgbClr val="FFFFFF"/>
                          </a:solidFill>
                          <a:effectLst/>
                          <a:highlight>
                            <a:srgbClr val="FF0000"/>
                          </a:highlight>
                          <a:latin typeface="Aptos Display" panose="020B0004020202020204" pitchFamily="34" charset="0"/>
                        </a:rPr>
                        <a:t>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100" b="0" i="0" u="none" strike="noStrike" dirty="0">
                          <a:solidFill>
                            <a:srgbClr val="FFFFFF"/>
                          </a:solidFill>
                          <a:effectLst/>
                          <a:highlight>
                            <a:srgbClr val="FF0000"/>
                          </a:highlight>
                          <a:latin typeface="Aptos Display" panose="020B0004020202020204" pitchFamily="34" charset="0"/>
                        </a:rPr>
                        <a:t>Severe</a:t>
                      </a:r>
                      <a:endParaRPr lang="en-GB" sz="1100" b="0" i="0" u="none" strike="noStrike" dirty="0">
                        <a:solidFill>
                          <a:srgbClr val="FFFFFF"/>
                        </a:solidFill>
                        <a:effectLst/>
                        <a:highlight>
                          <a:srgbClr val="FF0000"/>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19013182"/>
                  </a:ext>
                </a:extLst>
              </a:tr>
              <a:tr h="367121">
                <a:tc vMerge="1">
                  <a:txBody>
                    <a:bodyPr/>
                    <a:lstStyle/>
                    <a:p>
                      <a:endParaRPr lang="en-GB"/>
                    </a:p>
                  </a:txBody>
                  <a:tcPr/>
                </a:tc>
                <a:tc>
                  <a:txBody>
                    <a:bodyPr/>
                    <a:lstStyle/>
                    <a:p>
                      <a:pPr algn="l" fontAlgn="ctr"/>
                      <a:r>
                        <a:rPr lang="en-GB" sz="1050" b="0" i="0" u="none" strike="noStrike">
                          <a:solidFill>
                            <a:srgbClr val="000000"/>
                          </a:solidFill>
                          <a:effectLst/>
                          <a:highlight>
                            <a:srgbClr val="F8E662"/>
                          </a:highlight>
                          <a:latin typeface="Aptos Display" panose="020B0004020202020204" pitchFamily="34" charset="0"/>
                        </a:rPr>
                        <a:t> Possible</a:t>
                      </a:r>
                    </a:p>
                  </a:txBody>
                  <a:tcPr marL="0" marR="0" marT="0" marB="0" anchor="ctr">
                    <a:lnL>
                      <a:noFill/>
                    </a:lnL>
                    <a:lnR>
                      <a:noFill/>
                    </a:lnR>
                    <a:lnT>
                      <a:noFill/>
                    </a:lnT>
                    <a:lnB>
                      <a:noFill/>
                    </a:lnB>
                    <a:solidFill>
                      <a:srgbClr val="F8E662"/>
                    </a:solidFill>
                  </a:tcPr>
                </a:tc>
                <a:tc>
                  <a:txBody>
                    <a:bodyPr/>
                    <a:lstStyle/>
                    <a:p>
                      <a:pPr algn="ctr" fontAlgn="ctr"/>
                      <a:r>
                        <a:rPr lang="en-GB" sz="1100" b="0" i="0" u="none" strike="noStrike">
                          <a:solidFill>
                            <a:srgbClr val="000000"/>
                          </a:solidFill>
                          <a:effectLst/>
                          <a:latin typeface="Aptos Display" panose="020B0004020202020204" pitchFamily="34" charset="0"/>
                        </a:rPr>
                        <a:t>3</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Major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Major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dirty="0">
                          <a:solidFill>
                            <a:srgbClr val="FFFFFF"/>
                          </a:solidFill>
                          <a:effectLst/>
                          <a:highlight>
                            <a:srgbClr val="FF0000"/>
                          </a:highlight>
                          <a:latin typeface="Aptos Display" panose="020B0004020202020204" pitchFamily="34" charset="0"/>
                        </a:rPr>
                        <a:t>Severe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287075428"/>
                  </a:ext>
                </a:extLst>
              </a:tr>
              <a:tr h="367121">
                <a:tc vMerge="1">
                  <a:txBody>
                    <a:bodyPr/>
                    <a:lstStyle/>
                    <a:p>
                      <a:endParaRPr lang="en-GB"/>
                    </a:p>
                  </a:txBody>
                  <a:tcPr/>
                </a:tc>
                <a:tc>
                  <a:txBody>
                    <a:bodyPr/>
                    <a:lstStyle/>
                    <a:p>
                      <a:pPr algn="l" fontAlgn="ctr"/>
                      <a:r>
                        <a:rPr lang="en-GB" sz="1050" b="0" i="0" u="none" strike="noStrike" dirty="0">
                          <a:solidFill>
                            <a:srgbClr val="000000"/>
                          </a:solidFill>
                          <a:effectLst/>
                          <a:highlight>
                            <a:srgbClr val="83E28E"/>
                          </a:highlight>
                          <a:latin typeface="Aptos Display" panose="020B0004020202020204" pitchFamily="34" charset="0"/>
                        </a:rPr>
                        <a:t> Unlikely</a:t>
                      </a:r>
                    </a:p>
                  </a:txBody>
                  <a:tcPr marL="0" marR="0" marT="0" marB="0" anchor="ctr">
                    <a:lnL>
                      <a:noFill/>
                    </a:lnL>
                    <a:lnR>
                      <a:noFill/>
                    </a:lnR>
                    <a:lnT>
                      <a:noFill/>
                    </a:lnT>
                    <a:lnB>
                      <a:noFill/>
                    </a:lnB>
                    <a:solidFill>
                      <a:srgbClr val="83E28E"/>
                    </a:solidFill>
                  </a:tcPr>
                </a:tc>
                <a:tc>
                  <a:txBody>
                    <a:bodyPr/>
                    <a:lstStyle/>
                    <a:p>
                      <a:pPr algn="ctr" fontAlgn="ctr"/>
                      <a:r>
                        <a:rPr lang="en-GB" sz="1100" b="0" i="0" u="none" strike="noStrike" dirty="0">
                          <a:solidFill>
                            <a:srgbClr val="000000"/>
                          </a:solidFill>
                          <a:effectLst/>
                          <a:latin typeface="Aptos Display" panose="020B0004020202020204" pitchFamily="34" charset="0"/>
                        </a:rPr>
                        <a:t>2</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Major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445166484"/>
                  </a:ext>
                </a:extLst>
              </a:tr>
              <a:tr h="446725">
                <a:tc vMerge="1">
                  <a:txBody>
                    <a:bodyPr/>
                    <a:lstStyle/>
                    <a:p>
                      <a:endParaRPr lang="en-GB"/>
                    </a:p>
                  </a:txBody>
                  <a:tcPr/>
                </a:tc>
                <a:tc>
                  <a:txBody>
                    <a:bodyPr/>
                    <a:lstStyle/>
                    <a:p>
                      <a:pPr algn="l" fontAlgn="ctr"/>
                      <a:r>
                        <a:rPr lang="en-GB" sz="1050" b="0" i="0" u="none" strike="noStrike" dirty="0">
                          <a:solidFill>
                            <a:srgbClr val="000000"/>
                          </a:solidFill>
                          <a:effectLst/>
                          <a:highlight>
                            <a:srgbClr val="C1F0C8"/>
                          </a:highlight>
                          <a:latin typeface="Aptos Display" panose="020B0004020202020204" pitchFamily="34" charset="0"/>
                        </a:rPr>
                        <a:t> Rare</a:t>
                      </a:r>
                    </a:p>
                  </a:txBody>
                  <a:tcPr marL="0" marR="0" marT="0" marB="0" anchor="ctr">
                    <a:lnL>
                      <a:noFill/>
                    </a:lnL>
                    <a:lnR>
                      <a:noFill/>
                    </a:lnR>
                    <a:lnT>
                      <a:noFill/>
                    </a:lnT>
                    <a:lnB>
                      <a:noFill/>
                    </a:lnB>
                    <a:solidFill>
                      <a:srgbClr val="C1F0C8"/>
                    </a:solidFill>
                  </a:tcPr>
                </a:tc>
                <a:tc>
                  <a:txBody>
                    <a:bodyPr/>
                    <a:lstStyle/>
                    <a:p>
                      <a:pPr algn="ctr" fontAlgn="ctr"/>
                      <a:r>
                        <a:rPr lang="en-GB" sz="1100" b="0" i="0" u="none" strike="noStrike" dirty="0">
                          <a:solidFill>
                            <a:srgbClr val="000000"/>
                          </a:solidFill>
                          <a:effectLst/>
                          <a:latin typeface="Aptos Display" panose="020B0004020202020204" pitchFamily="34" charset="0"/>
                        </a:rPr>
                        <a:t>1</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US" sz="1100" b="0" i="0" u="none" strike="noStrike" dirty="0">
                          <a:solidFill>
                            <a:srgbClr val="000000"/>
                          </a:solidFill>
                          <a:effectLst/>
                          <a:highlight>
                            <a:srgbClr val="C1F0C8"/>
                          </a:highlight>
                          <a:latin typeface="Aptos Display" panose="020B0004020202020204" pitchFamily="34" charset="0"/>
                        </a:rPr>
                        <a:t>Minor</a:t>
                      </a:r>
                      <a:endParaRPr lang="en-GB" sz="1100" b="0" i="0" u="none" strike="noStrike" dirty="0">
                        <a:solidFill>
                          <a:srgbClr val="000000"/>
                        </a:solidFill>
                        <a:effectLst/>
                        <a:highlight>
                          <a:srgbClr val="C1F0C8"/>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US" sz="1100" b="0" i="0" u="none" strike="noStrike" dirty="0">
                          <a:solidFill>
                            <a:srgbClr val="000000"/>
                          </a:solidFill>
                          <a:effectLst/>
                          <a:highlight>
                            <a:srgbClr val="C1F0C8"/>
                          </a:highlight>
                          <a:latin typeface="Aptos Display" panose="020B0004020202020204" pitchFamily="34" charset="0"/>
                        </a:rPr>
                        <a:t>Minor</a:t>
                      </a:r>
                      <a:endParaRPr lang="en-GB" sz="1100" b="0" i="0" u="none" strike="noStrike" dirty="0">
                        <a:solidFill>
                          <a:srgbClr val="000000"/>
                        </a:solidFill>
                        <a:effectLst/>
                        <a:highlight>
                          <a:srgbClr val="C1F0C8"/>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Minor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Moderate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extLst>
                  <a:ext uri="{0D108BD9-81ED-4DB2-BD59-A6C34878D82A}">
                    <a16:rowId xmlns:a16="http://schemas.microsoft.com/office/drawing/2014/main" val="4171761553"/>
                  </a:ext>
                </a:extLst>
              </a:tr>
              <a:tr h="204740">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ctr"/>
                      <a:endParaRPr lang="en-GB" sz="1100" b="0" i="0" u="none" strike="noStrike" dirty="0">
                        <a:solidFill>
                          <a:srgbClr val="000000"/>
                        </a:solidFill>
                        <a:effectLst/>
                        <a:latin typeface="Aptos Display" panose="020B0004020202020204" pitchFamily="34" charset="0"/>
                      </a:endParaRPr>
                    </a:p>
                  </a:txBody>
                  <a:tcPr marL="0" marR="0" marT="0" marB="0" anchor="ctr">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1</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3</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4</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5</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475710062"/>
                  </a:ext>
                </a:extLst>
              </a:tr>
              <a:tr h="255139">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dirty="0">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9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r>
                        <a:rPr lang="en-GB" sz="1000" b="0" i="0" u="none" strike="noStrike">
                          <a:solidFill>
                            <a:srgbClr val="000000"/>
                          </a:solidFill>
                          <a:effectLst/>
                          <a:highlight>
                            <a:srgbClr val="C1F0C8"/>
                          </a:highlight>
                          <a:latin typeface="Aptos Display" panose="020B0004020202020204" pitchFamily="34" charset="0"/>
                        </a:rPr>
                        <a:t>Insignificant</a:t>
                      </a:r>
                    </a:p>
                  </a:txBody>
                  <a:tcPr marL="0" marR="0" marT="0" marB="0" anchor="ctr">
                    <a:lnL>
                      <a:noFill/>
                    </a:lnL>
                    <a:lnR>
                      <a:noFill/>
                    </a:lnR>
                    <a:lnT>
                      <a:noFill/>
                    </a:lnT>
                    <a:lnB>
                      <a:noFill/>
                    </a:lnB>
                    <a:solidFill>
                      <a:srgbClr val="C1F0C8"/>
                    </a:solidFill>
                  </a:tcPr>
                </a:tc>
                <a:tc>
                  <a:txBody>
                    <a:bodyPr/>
                    <a:lstStyle/>
                    <a:p>
                      <a:pPr algn="l" fontAlgn="b"/>
                      <a:r>
                        <a:rPr lang="en-GB" sz="1050" b="0" i="0" u="none" strike="noStrike">
                          <a:solidFill>
                            <a:srgbClr val="000000"/>
                          </a:solidFill>
                          <a:effectLst/>
                          <a:highlight>
                            <a:srgbClr val="83E28E"/>
                          </a:highlight>
                          <a:latin typeface="Aptos Display" panose="020B0004020202020204" pitchFamily="34" charset="0"/>
                        </a:rPr>
                        <a:t> Minor</a:t>
                      </a:r>
                    </a:p>
                  </a:txBody>
                  <a:tcPr marL="0" marR="0" marT="0" marB="0" anchor="ctr">
                    <a:lnL>
                      <a:noFill/>
                    </a:lnL>
                    <a:lnR>
                      <a:noFill/>
                    </a:lnR>
                    <a:lnT>
                      <a:noFill/>
                    </a:lnT>
                    <a:lnB>
                      <a:noFill/>
                    </a:lnB>
                    <a:solidFill>
                      <a:srgbClr val="83E28E"/>
                    </a:solidFill>
                  </a:tcPr>
                </a:tc>
                <a:tc>
                  <a:txBody>
                    <a:bodyPr/>
                    <a:lstStyle/>
                    <a:p>
                      <a:pPr algn="l" fontAlgn="b"/>
                      <a:r>
                        <a:rPr lang="en-GB" sz="1050" b="0" i="0" u="none" strike="noStrike">
                          <a:solidFill>
                            <a:srgbClr val="000000"/>
                          </a:solidFill>
                          <a:effectLst/>
                          <a:highlight>
                            <a:srgbClr val="F8E662"/>
                          </a:highlight>
                          <a:latin typeface="Aptos Display" panose="020B0004020202020204" pitchFamily="34" charset="0"/>
                        </a:rPr>
                        <a:t> Moderate</a:t>
                      </a:r>
                    </a:p>
                  </a:txBody>
                  <a:tcPr marL="0" marR="0" marT="0" marB="0" anchor="ctr">
                    <a:lnL>
                      <a:noFill/>
                    </a:lnL>
                    <a:lnR>
                      <a:noFill/>
                    </a:lnR>
                    <a:lnT>
                      <a:noFill/>
                    </a:lnT>
                    <a:lnB>
                      <a:noFill/>
                    </a:lnB>
                    <a:solidFill>
                      <a:srgbClr val="F8E662"/>
                    </a:solidFill>
                  </a:tcPr>
                </a:tc>
                <a:tc>
                  <a:txBody>
                    <a:bodyPr/>
                    <a:lstStyle/>
                    <a:p>
                      <a:pPr algn="l" fontAlgn="b"/>
                      <a:r>
                        <a:rPr lang="en-GB" sz="1050" b="0" i="0" u="none" strike="noStrike">
                          <a:solidFill>
                            <a:srgbClr val="000000"/>
                          </a:solidFill>
                          <a:effectLst/>
                          <a:highlight>
                            <a:srgbClr val="FFC000"/>
                          </a:highlight>
                          <a:latin typeface="Aptos Display" panose="020B0004020202020204" pitchFamily="34" charset="0"/>
                        </a:rPr>
                        <a:t> Major</a:t>
                      </a:r>
                    </a:p>
                  </a:txBody>
                  <a:tcPr marL="0" marR="0" marT="0" marB="0" anchor="ctr">
                    <a:lnL>
                      <a:noFill/>
                    </a:lnL>
                    <a:lnR>
                      <a:noFill/>
                    </a:lnR>
                    <a:lnT>
                      <a:noFill/>
                    </a:lnT>
                    <a:lnB>
                      <a:noFill/>
                    </a:lnB>
                    <a:solidFill>
                      <a:srgbClr val="FFC000"/>
                    </a:solidFill>
                  </a:tcPr>
                </a:tc>
                <a:tc>
                  <a:txBody>
                    <a:bodyPr/>
                    <a:lstStyle/>
                    <a:p>
                      <a:pPr algn="l" fontAlgn="b"/>
                      <a:r>
                        <a:rPr lang="en-GB" sz="1050" b="0" i="0" u="none" strike="noStrike">
                          <a:solidFill>
                            <a:srgbClr val="FFFFFF"/>
                          </a:solidFill>
                          <a:effectLst/>
                          <a:highlight>
                            <a:srgbClr val="FF0000"/>
                          </a:highlight>
                          <a:latin typeface="Aptos Display" panose="020B0004020202020204" pitchFamily="34" charset="0"/>
                        </a:rPr>
                        <a:t> Severe</a:t>
                      </a:r>
                    </a:p>
                  </a:txBody>
                  <a:tcPr marL="0" marR="0" marT="0" marB="0" anchor="ctr">
                    <a:lnL>
                      <a:noFill/>
                    </a:lnL>
                    <a:lnR>
                      <a:noFill/>
                    </a:lnR>
                    <a:lnT>
                      <a:noFill/>
                    </a:lnT>
                    <a:lnB>
                      <a:noFill/>
                    </a:lnB>
                    <a:solidFill>
                      <a:srgbClr val="FF0000"/>
                    </a:solidFill>
                  </a:tcPr>
                </a:tc>
                <a:extLst>
                  <a:ext uri="{0D108BD9-81ED-4DB2-BD59-A6C34878D82A}">
                    <a16:rowId xmlns:a16="http://schemas.microsoft.com/office/drawing/2014/main" val="1319605149"/>
                  </a:ext>
                </a:extLst>
              </a:tr>
              <a:tr h="204740">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gridSpan="5">
                  <a:txBody>
                    <a:bodyPr/>
                    <a:lstStyle/>
                    <a:p>
                      <a:pPr algn="ctr" fontAlgn="b"/>
                      <a:r>
                        <a:rPr lang="en-GB" sz="1100" b="1" i="0" u="none" strike="noStrike" dirty="0">
                          <a:solidFill>
                            <a:schemeClr val="accent1"/>
                          </a:solidFill>
                          <a:effectLst/>
                          <a:latin typeface="Aptos Display" panose="020B0004020202020204" pitchFamily="34" charset="0"/>
                        </a:rPr>
                        <a:t>Impact</a:t>
                      </a:r>
                    </a:p>
                  </a:txBody>
                  <a:tcPr marL="0" marR="0" marT="0" marB="0" anchor="b">
                    <a:lnL>
                      <a:noFill/>
                    </a:lnL>
                    <a:lnR>
                      <a:noFill/>
                    </a:lnR>
                    <a:lnT>
                      <a:noFill/>
                    </a:lnT>
                    <a:lnB>
                      <a:noFill/>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39225763"/>
                  </a:ext>
                </a:extLst>
              </a:tr>
            </a:tbl>
          </a:graphicData>
        </a:graphic>
      </p:graphicFrame>
      <p:graphicFrame>
        <p:nvGraphicFramePr>
          <p:cNvPr id="5" name="Table 4">
            <a:extLst>
              <a:ext uri="{FF2B5EF4-FFF2-40B4-BE49-F238E27FC236}">
                <a16:creationId xmlns:a16="http://schemas.microsoft.com/office/drawing/2014/main" id="{D4038C22-6CDA-05C0-876A-F4C36B6D5959}"/>
              </a:ext>
            </a:extLst>
          </p:cNvPr>
          <p:cNvGraphicFramePr>
            <a:graphicFrameLocks noGrp="1"/>
          </p:cNvGraphicFramePr>
          <p:nvPr>
            <p:extLst>
              <p:ext uri="{D42A27DB-BD31-4B8C-83A1-F6EECF244321}">
                <p14:modId xmlns:p14="http://schemas.microsoft.com/office/powerpoint/2010/main" val="3747579580"/>
              </p:ext>
            </p:extLst>
          </p:nvPr>
        </p:nvGraphicFramePr>
        <p:xfrm>
          <a:off x="6775928" y="3857474"/>
          <a:ext cx="4597580" cy="2306619"/>
        </p:xfrm>
        <a:graphic>
          <a:graphicData uri="http://schemas.openxmlformats.org/drawingml/2006/table">
            <a:tbl>
              <a:tblPr/>
              <a:tblGrid>
                <a:gridCol w="506447">
                  <a:extLst>
                    <a:ext uri="{9D8B030D-6E8A-4147-A177-3AD203B41FA5}">
                      <a16:colId xmlns:a16="http://schemas.microsoft.com/office/drawing/2014/main" val="417227421"/>
                    </a:ext>
                  </a:extLst>
                </a:gridCol>
                <a:gridCol w="745512">
                  <a:extLst>
                    <a:ext uri="{9D8B030D-6E8A-4147-A177-3AD203B41FA5}">
                      <a16:colId xmlns:a16="http://schemas.microsoft.com/office/drawing/2014/main" val="142059816"/>
                    </a:ext>
                  </a:extLst>
                </a:gridCol>
                <a:gridCol w="257356">
                  <a:extLst>
                    <a:ext uri="{9D8B030D-6E8A-4147-A177-3AD203B41FA5}">
                      <a16:colId xmlns:a16="http://schemas.microsoft.com/office/drawing/2014/main" val="891464492"/>
                    </a:ext>
                  </a:extLst>
                </a:gridCol>
                <a:gridCol w="617653">
                  <a:extLst>
                    <a:ext uri="{9D8B030D-6E8A-4147-A177-3AD203B41FA5}">
                      <a16:colId xmlns:a16="http://schemas.microsoft.com/office/drawing/2014/main" val="2387933979"/>
                    </a:ext>
                  </a:extLst>
                </a:gridCol>
                <a:gridCol w="617653">
                  <a:extLst>
                    <a:ext uri="{9D8B030D-6E8A-4147-A177-3AD203B41FA5}">
                      <a16:colId xmlns:a16="http://schemas.microsoft.com/office/drawing/2014/main" val="1514228817"/>
                    </a:ext>
                  </a:extLst>
                </a:gridCol>
                <a:gridCol w="617653">
                  <a:extLst>
                    <a:ext uri="{9D8B030D-6E8A-4147-A177-3AD203B41FA5}">
                      <a16:colId xmlns:a16="http://schemas.microsoft.com/office/drawing/2014/main" val="1812173633"/>
                    </a:ext>
                  </a:extLst>
                </a:gridCol>
                <a:gridCol w="617653">
                  <a:extLst>
                    <a:ext uri="{9D8B030D-6E8A-4147-A177-3AD203B41FA5}">
                      <a16:colId xmlns:a16="http://schemas.microsoft.com/office/drawing/2014/main" val="2534793118"/>
                    </a:ext>
                  </a:extLst>
                </a:gridCol>
                <a:gridCol w="617653">
                  <a:extLst>
                    <a:ext uri="{9D8B030D-6E8A-4147-A177-3AD203B41FA5}">
                      <a16:colId xmlns:a16="http://schemas.microsoft.com/office/drawing/2014/main" val="2283219985"/>
                    </a:ext>
                  </a:extLst>
                </a:gridCol>
              </a:tblGrid>
              <a:tr h="328242">
                <a:tc rowSpan="5">
                  <a:txBody>
                    <a:bodyPr/>
                    <a:lstStyle/>
                    <a:p>
                      <a:pPr algn="ctr" fontAlgn="ctr"/>
                      <a:r>
                        <a:rPr lang="en-GB" sz="1100" b="1" i="0" u="none" strike="noStrike" dirty="0">
                          <a:solidFill>
                            <a:schemeClr val="accent1"/>
                          </a:solidFill>
                          <a:effectLst/>
                          <a:latin typeface="Aptos Display" panose="020B0004020202020204" pitchFamily="34" charset="0"/>
                        </a:rPr>
                        <a:t>Likelihood</a:t>
                      </a:r>
                    </a:p>
                  </a:txBody>
                  <a:tcPr marL="0" marR="0" marT="0" marB="0" vert="vert270" anchor="ctr">
                    <a:lnL>
                      <a:noFill/>
                    </a:lnL>
                    <a:lnR>
                      <a:noFill/>
                    </a:lnR>
                    <a:lnT>
                      <a:noFill/>
                    </a:lnT>
                    <a:lnB>
                      <a:noFill/>
                    </a:lnB>
                    <a:noFill/>
                  </a:tcPr>
                </a:tc>
                <a:tc>
                  <a:txBody>
                    <a:bodyPr/>
                    <a:lstStyle/>
                    <a:p>
                      <a:pPr algn="l" fontAlgn="ctr"/>
                      <a:r>
                        <a:rPr lang="en-GB" sz="1050" b="0" i="0" u="none" strike="noStrike">
                          <a:solidFill>
                            <a:srgbClr val="FFFFFF"/>
                          </a:solidFill>
                          <a:effectLst/>
                          <a:highlight>
                            <a:srgbClr val="FF0000"/>
                          </a:highlight>
                          <a:latin typeface="Aptos Display" panose="020B0004020202020204" pitchFamily="34" charset="0"/>
                        </a:rPr>
                        <a:t> Almost certain</a:t>
                      </a:r>
                    </a:p>
                  </a:txBody>
                  <a:tcPr marL="0" marR="0" marT="0" marB="0" anchor="ctr">
                    <a:lnL>
                      <a:noFill/>
                    </a:lnL>
                    <a:lnR>
                      <a:noFill/>
                    </a:lnR>
                    <a:lnT>
                      <a:noFill/>
                    </a:lnT>
                    <a:lnB>
                      <a:noFill/>
                    </a:lnB>
                    <a:solidFill>
                      <a:srgbClr val="FF0000"/>
                    </a:solidFill>
                  </a:tcPr>
                </a:tc>
                <a:tc>
                  <a:txBody>
                    <a:bodyPr/>
                    <a:lstStyle/>
                    <a:p>
                      <a:pPr algn="ctr" fontAlgn="ctr"/>
                      <a:r>
                        <a:rPr lang="en-GB" sz="1100" b="0" i="0" u="none" strike="noStrike">
                          <a:solidFill>
                            <a:srgbClr val="000000"/>
                          </a:solidFill>
                          <a:effectLst/>
                          <a:latin typeface="Aptos Display" panose="020B0004020202020204" pitchFamily="34" charset="0"/>
                        </a:rPr>
                        <a:t>5</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a:solidFill>
                            <a:srgbClr val="000000"/>
                          </a:solidFill>
                          <a:effectLst/>
                          <a:highlight>
                            <a:srgbClr val="FFC000"/>
                          </a:highlight>
                          <a:latin typeface="Aptos Display" panose="020B0004020202020204" pitchFamily="34" charset="0"/>
                        </a:rPr>
                        <a:t>Reduce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a:solidFill>
                            <a:srgbClr val="FFFFFF"/>
                          </a:solidFill>
                          <a:effectLst/>
                          <a:highlight>
                            <a:srgbClr val="FF0000"/>
                          </a:highlight>
                          <a:latin typeface="Aptos Display" panose="020B0004020202020204" pitchFamily="34" charset="0"/>
                        </a:rPr>
                        <a:t>Avoid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GB" sz="1100" b="0" i="0" u="none" strike="noStrike">
                          <a:solidFill>
                            <a:srgbClr val="FFFFFF"/>
                          </a:solidFill>
                          <a:effectLst/>
                          <a:highlight>
                            <a:srgbClr val="FF0000"/>
                          </a:highlight>
                          <a:latin typeface="Aptos Display" panose="020B0004020202020204" pitchFamily="34" charset="0"/>
                        </a:rPr>
                        <a:t>Avoid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GB" sz="1100" b="0" i="0" u="none" strike="noStrike">
                          <a:solidFill>
                            <a:srgbClr val="FFFFFF"/>
                          </a:solidFill>
                          <a:effectLst/>
                          <a:highlight>
                            <a:srgbClr val="FF0000"/>
                          </a:highlight>
                          <a:latin typeface="Aptos Display" panose="020B0004020202020204" pitchFamily="34" charset="0"/>
                        </a:rPr>
                        <a:t>Avoid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337060801"/>
                  </a:ext>
                </a:extLst>
              </a:tr>
              <a:tr h="328242">
                <a:tc vMerge="1">
                  <a:txBody>
                    <a:bodyPr/>
                    <a:lstStyle/>
                    <a:p>
                      <a:endParaRPr lang="en-GB"/>
                    </a:p>
                  </a:txBody>
                  <a:tcPr/>
                </a:tc>
                <a:tc>
                  <a:txBody>
                    <a:bodyPr/>
                    <a:lstStyle/>
                    <a:p>
                      <a:pPr algn="l" fontAlgn="ctr"/>
                      <a:r>
                        <a:rPr lang="en-GB" sz="1050" b="0" i="0" u="none" strike="noStrike">
                          <a:solidFill>
                            <a:srgbClr val="000000"/>
                          </a:solidFill>
                          <a:effectLst/>
                          <a:highlight>
                            <a:srgbClr val="FFC000"/>
                          </a:highlight>
                          <a:latin typeface="Aptos Display" panose="020B0004020202020204" pitchFamily="34" charset="0"/>
                        </a:rPr>
                        <a:t> Likely</a:t>
                      </a:r>
                    </a:p>
                  </a:txBody>
                  <a:tcPr marL="0" marR="0" marT="0" marB="0" anchor="ctr">
                    <a:lnL>
                      <a:noFill/>
                    </a:lnL>
                    <a:lnR>
                      <a:noFill/>
                    </a:lnR>
                    <a:lnT>
                      <a:noFill/>
                    </a:lnT>
                    <a:lnB>
                      <a:noFill/>
                    </a:lnB>
                    <a:solidFill>
                      <a:srgbClr val="FFC000"/>
                    </a:solidFill>
                  </a:tcPr>
                </a:tc>
                <a:tc>
                  <a:txBody>
                    <a:bodyPr/>
                    <a:lstStyle/>
                    <a:p>
                      <a:pPr algn="ctr" fontAlgn="ctr"/>
                      <a:r>
                        <a:rPr lang="en-GB" sz="1100" b="0" i="0" u="none" strike="noStrike">
                          <a:solidFill>
                            <a:srgbClr val="000000"/>
                          </a:solidFill>
                          <a:effectLst/>
                          <a:latin typeface="Aptos Display" panose="020B0004020202020204" pitchFamily="34" charset="0"/>
                        </a:rPr>
                        <a:t>4</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dirty="0">
                          <a:solidFill>
                            <a:srgbClr val="000000"/>
                          </a:solidFill>
                          <a:effectLst/>
                          <a:highlight>
                            <a:srgbClr val="C1F0C8"/>
                          </a:highlight>
                          <a:latin typeface="Aptos Display" panose="020B0004020202020204" pitchFamily="34" charset="0"/>
                        </a:rPr>
                        <a:t>Accept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662"/>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662"/>
                    </a:solidFill>
                  </a:tcPr>
                </a:tc>
                <a:tc>
                  <a:txBody>
                    <a:bodyPr/>
                    <a:lstStyle/>
                    <a:p>
                      <a:pPr algn="ctr" fontAlgn="ctr"/>
                      <a:r>
                        <a:rPr lang="en-US" sz="1100" b="0" i="0" u="none" strike="noStrike">
                          <a:solidFill>
                            <a:srgbClr val="000000"/>
                          </a:solidFill>
                          <a:effectLst/>
                          <a:highlight>
                            <a:srgbClr val="FFC000"/>
                          </a:highlight>
                          <a:latin typeface="Aptos Display" panose="020B0004020202020204" pitchFamily="34" charset="0"/>
                        </a:rPr>
                        <a:t>Reduce</a:t>
                      </a:r>
                      <a:endParaRPr lang="en-GB" sz="1100" b="0" i="0" u="none" strike="noStrike">
                        <a:solidFill>
                          <a:srgbClr val="000000"/>
                        </a:solidFill>
                        <a:effectLst/>
                        <a:highlight>
                          <a:srgbClr val="FFC000"/>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a:solidFill>
                            <a:srgbClr val="FFFFFF"/>
                          </a:solidFill>
                          <a:effectLst/>
                          <a:highlight>
                            <a:srgbClr val="FF0000"/>
                          </a:highlight>
                          <a:latin typeface="Aptos Display" panose="020B0004020202020204" pitchFamily="34" charset="0"/>
                        </a:rPr>
                        <a:t>Avoid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100" b="0" i="0" u="none" strike="noStrike">
                          <a:solidFill>
                            <a:srgbClr val="FFFFFF"/>
                          </a:solidFill>
                          <a:effectLst/>
                          <a:highlight>
                            <a:srgbClr val="FF0000"/>
                          </a:highlight>
                          <a:latin typeface="Aptos Display" panose="020B0004020202020204" pitchFamily="34" charset="0"/>
                        </a:rPr>
                        <a:t>A</a:t>
                      </a:r>
                      <a:r>
                        <a:rPr lang="en-GB" sz="1100" b="0" i="0" u="none" strike="noStrike">
                          <a:solidFill>
                            <a:srgbClr val="FFFFFF"/>
                          </a:solidFill>
                          <a:effectLst/>
                          <a:highlight>
                            <a:srgbClr val="FF0000"/>
                          </a:highlight>
                          <a:latin typeface="Aptos Display" panose="020B0004020202020204" pitchFamily="34" charset="0"/>
                        </a:rPr>
                        <a:t>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419013182"/>
                  </a:ext>
                </a:extLst>
              </a:tr>
              <a:tr h="328242">
                <a:tc vMerge="1">
                  <a:txBody>
                    <a:bodyPr/>
                    <a:lstStyle/>
                    <a:p>
                      <a:endParaRPr lang="en-GB"/>
                    </a:p>
                  </a:txBody>
                  <a:tcPr/>
                </a:tc>
                <a:tc>
                  <a:txBody>
                    <a:bodyPr/>
                    <a:lstStyle/>
                    <a:p>
                      <a:pPr algn="l" fontAlgn="ctr"/>
                      <a:r>
                        <a:rPr lang="en-GB" sz="1050" b="0" i="0" u="none" strike="noStrike" dirty="0">
                          <a:solidFill>
                            <a:srgbClr val="000000"/>
                          </a:solidFill>
                          <a:effectLst/>
                          <a:highlight>
                            <a:srgbClr val="F8E662"/>
                          </a:highlight>
                          <a:latin typeface="Aptos Display" panose="020B0004020202020204" pitchFamily="34" charset="0"/>
                        </a:rPr>
                        <a:t> Possible</a:t>
                      </a:r>
                    </a:p>
                  </a:txBody>
                  <a:tcPr marL="0" marR="0" marT="0" marB="0" anchor="ctr">
                    <a:lnL>
                      <a:noFill/>
                    </a:lnL>
                    <a:lnR>
                      <a:noFill/>
                    </a:lnR>
                    <a:lnT>
                      <a:noFill/>
                    </a:lnT>
                    <a:lnB>
                      <a:noFill/>
                    </a:lnB>
                    <a:solidFill>
                      <a:srgbClr val="F8E662"/>
                    </a:solidFill>
                  </a:tcPr>
                </a:tc>
                <a:tc>
                  <a:txBody>
                    <a:bodyPr/>
                    <a:lstStyle/>
                    <a:p>
                      <a:pPr algn="ctr" fontAlgn="ctr"/>
                      <a:r>
                        <a:rPr lang="en-GB" sz="1100" b="0" i="0" u="none" strike="noStrike">
                          <a:solidFill>
                            <a:srgbClr val="000000"/>
                          </a:solidFill>
                          <a:effectLst/>
                          <a:latin typeface="Aptos Display" panose="020B0004020202020204" pitchFamily="34" charset="0"/>
                        </a:rPr>
                        <a:t>3</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a:solidFill>
                            <a:srgbClr val="000000"/>
                          </a:solidFill>
                          <a:effectLst/>
                          <a:highlight>
                            <a:srgbClr val="C1F0C8"/>
                          </a:highlight>
                          <a:latin typeface="Aptos Display" panose="020B0004020202020204" pitchFamily="34" charset="0"/>
                        </a:rPr>
                        <a:t>Accept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Reduce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a:solidFill>
                            <a:srgbClr val="000000"/>
                          </a:solidFill>
                          <a:effectLst/>
                          <a:highlight>
                            <a:srgbClr val="FFC000"/>
                          </a:highlight>
                          <a:latin typeface="Aptos Display" panose="020B0004020202020204" pitchFamily="34" charset="0"/>
                        </a:rPr>
                        <a:t>Reduce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1100" b="0" i="0" u="none" strike="noStrike">
                          <a:solidFill>
                            <a:srgbClr val="FFFFFF"/>
                          </a:solidFill>
                          <a:effectLst/>
                          <a:highlight>
                            <a:srgbClr val="FF0000"/>
                          </a:highlight>
                          <a:latin typeface="Aptos Display" panose="020B0004020202020204" pitchFamily="34" charset="0"/>
                        </a:rPr>
                        <a:t>Avoid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287075428"/>
                  </a:ext>
                </a:extLst>
              </a:tr>
              <a:tr h="328242">
                <a:tc vMerge="1">
                  <a:txBody>
                    <a:bodyPr/>
                    <a:lstStyle/>
                    <a:p>
                      <a:endParaRPr lang="en-GB"/>
                    </a:p>
                  </a:txBody>
                  <a:tcPr/>
                </a:tc>
                <a:tc>
                  <a:txBody>
                    <a:bodyPr/>
                    <a:lstStyle/>
                    <a:p>
                      <a:pPr algn="l" fontAlgn="ctr"/>
                      <a:r>
                        <a:rPr lang="en-GB" sz="1050" b="0" i="0" u="none" strike="noStrike">
                          <a:solidFill>
                            <a:srgbClr val="000000"/>
                          </a:solidFill>
                          <a:effectLst/>
                          <a:highlight>
                            <a:srgbClr val="83E28E"/>
                          </a:highlight>
                          <a:latin typeface="Aptos Display" panose="020B0004020202020204" pitchFamily="34" charset="0"/>
                        </a:rPr>
                        <a:t> Unlikely</a:t>
                      </a:r>
                    </a:p>
                  </a:txBody>
                  <a:tcPr marL="0" marR="0" marT="0" marB="0" anchor="ctr">
                    <a:lnL>
                      <a:noFill/>
                    </a:lnL>
                    <a:lnR>
                      <a:noFill/>
                    </a:lnR>
                    <a:lnT>
                      <a:noFill/>
                    </a:lnT>
                    <a:lnB>
                      <a:noFill/>
                    </a:lnB>
                    <a:solidFill>
                      <a:srgbClr val="83E28E"/>
                    </a:solidFill>
                  </a:tcPr>
                </a:tc>
                <a:tc>
                  <a:txBody>
                    <a:bodyPr/>
                    <a:lstStyle/>
                    <a:p>
                      <a:pPr algn="ctr" fontAlgn="ctr"/>
                      <a:r>
                        <a:rPr lang="en-GB" sz="1100" b="0" i="0" u="none" strike="noStrike">
                          <a:solidFill>
                            <a:srgbClr val="000000"/>
                          </a:solidFill>
                          <a:effectLst/>
                          <a:latin typeface="Aptos Display" panose="020B0004020202020204" pitchFamily="34" charset="0"/>
                        </a:rPr>
                        <a:t>2</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GB" sz="1100" b="0" i="0" u="none" strike="noStrike">
                          <a:solidFill>
                            <a:srgbClr val="000000"/>
                          </a:solidFill>
                          <a:effectLst/>
                          <a:highlight>
                            <a:srgbClr val="C1F0C8"/>
                          </a:highlight>
                          <a:latin typeface="Aptos Display" panose="020B0004020202020204" pitchFamily="34" charset="0"/>
                        </a:rPr>
                        <a:t>Accept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a:solidFill>
                            <a:srgbClr val="000000"/>
                          </a:solidFill>
                          <a:effectLst/>
                          <a:highlight>
                            <a:srgbClr val="C1F0C8"/>
                          </a:highlight>
                          <a:latin typeface="Aptos Display" panose="020B0004020202020204" pitchFamily="34" charset="0"/>
                        </a:rPr>
                        <a:t>Accept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dirty="0">
                          <a:solidFill>
                            <a:srgbClr val="000000"/>
                          </a:solidFill>
                          <a:effectLst/>
                          <a:highlight>
                            <a:srgbClr val="F8E15A"/>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a:solidFill>
                            <a:srgbClr val="000000"/>
                          </a:solidFill>
                          <a:effectLst/>
                          <a:highlight>
                            <a:srgbClr val="F8E15A"/>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tc>
                  <a:txBody>
                    <a:bodyPr/>
                    <a:lstStyle/>
                    <a:p>
                      <a:pPr algn="ctr" fontAlgn="ctr"/>
                      <a:r>
                        <a:rPr lang="en-GB" sz="1100" b="0" i="0" u="none" strike="noStrike" dirty="0">
                          <a:solidFill>
                            <a:srgbClr val="000000"/>
                          </a:solidFill>
                          <a:effectLst/>
                          <a:highlight>
                            <a:srgbClr val="FFC000"/>
                          </a:highlight>
                          <a:latin typeface="Aptos Display" panose="020B0004020202020204" pitchFamily="34" charset="0"/>
                        </a:rPr>
                        <a:t>Reduce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445166484"/>
                  </a:ext>
                </a:extLst>
              </a:tr>
              <a:tr h="399416">
                <a:tc vMerge="1">
                  <a:txBody>
                    <a:bodyPr/>
                    <a:lstStyle/>
                    <a:p>
                      <a:endParaRPr lang="en-GB"/>
                    </a:p>
                  </a:txBody>
                  <a:tcPr/>
                </a:tc>
                <a:tc>
                  <a:txBody>
                    <a:bodyPr/>
                    <a:lstStyle/>
                    <a:p>
                      <a:pPr algn="l" fontAlgn="ctr"/>
                      <a:r>
                        <a:rPr lang="en-GB" sz="1050" b="0" i="0" u="none" strike="noStrike" dirty="0">
                          <a:solidFill>
                            <a:srgbClr val="000000"/>
                          </a:solidFill>
                          <a:effectLst/>
                          <a:highlight>
                            <a:srgbClr val="C1F0C8"/>
                          </a:highlight>
                          <a:latin typeface="Aptos Display" panose="020B0004020202020204" pitchFamily="34" charset="0"/>
                        </a:rPr>
                        <a:t> Rare</a:t>
                      </a:r>
                    </a:p>
                  </a:txBody>
                  <a:tcPr marL="0" marR="0" marT="0" marB="0" anchor="ctr">
                    <a:lnL>
                      <a:noFill/>
                    </a:lnL>
                    <a:lnR>
                      <a:noFill/>
                    </a:lnR>
                    <a:lnT>
                      <a:noFill/>
                    </a:lnT>
                    <a:lnB>
                      <a:noFill/>
                    </a:lnB>
                    <a:solidFill>
                      <a:srgbClr val="C1F0C8"/>
                    </a:solidFill>
                  </a:tcPr>
                </a:tc>
                <a:tc>
                  <a:txBody>
                    <a:bodyPr/>
                    <a:lstStyle/>
                    <a:p>
                      <a:pPr algn="ctr" fontAlgn="ctr"/>
                      <a:r>
                        <a:rPr lang="en-GB" sz="1100" b="0" i="0" u="none" strike="noStrike">
                          <a:solidFill>
                            <a:srgbClr val="000000"/>
                          </a:solidFill>
                          <a:effectLst/>
                          <a:latin typeface="Aptos Display" panose="020B0004020202020204" pitchFamily="34" charset="0"/>
                        </a:rPr>
                        <a:t>1</a:t>
                      </a:r>
                    </a:p>
                  </a:txBody>
                  <a:tcPr marL="0" marR="0" marT="0" marB="0" anchor="ctr">
                    <a:lnL>
                      <a:noFill/>
                    </a:lnL>
                    <a:lnR w="6350" cap="flat" cmpd="sng" algn="ctr">
                      <a:solidFill>
                        <a:srgbClr val="000000"/>
                      </a:solidFill>
                      <a:prstDash val="solid"/>
                      <a:round/>
                      <a:headEnd type="none" w="med" len="med"/>
                      <a:tailEnd type="none" w="med" len="med"/>
                    </a:lnR>
                    <a:lnT>
                      <a:noFill/>
                    </a:lnT>
                    <a:lnB>
                      <a:noFill/>
                    </a:lnB>
                    <a:noFill/>
                  </a:tcPr>
                </a:tc>
                <a:tc>
                  <a:txBody>
                    <a:bodyPr/>
                    <a:lstStyle/>
                    <a:p>
                      <a:pPr algn="ctr" fontAlgn="ctr"/>
                      <a:r>
                        <a:rPr lang="en-US" sz="1100" b="0" i="0" u="none" strike="noStrike">
                          <a:solidFill>
                            <a:srgbClr val="000000"/>
                          </a:solidFill>
                          <a:effectLst/>
                          <a:highlight>
                            <a:srgbClr val="C1F0C8"/>
                          </a:highlight>
                          <a:latin typeface="Aptos Display" panose="020B0004020202020204" pitchFamily="34" charset="0"/>
                        </a:rPr>
                        <a:t>A</a:t>
                      </a:r>
                      <a:r>
                        <a:rPr lang="en-GB" sz="1100" b="0" i="0" u="none" strike="noStrike" err="1">
                          <a:solidFill>
                            <a:srgbClr val="000000"/>
                          </a:solidFill>
                          <a:effectLst/>
                          <a:highlight>
                            <a:srgbClr val="C1F0C8"/>
                          </a:highlight>
                          <a:latin typeface="Aptos Display" panose="020B0004020202020204" pitchFamily="34" charset="0"/>
                        </a:rPr>
                        <a:t>ccept</a:t>
                      </a:r>
                      <a:endParaRPr lang="en-GB" sz="1100" b="0" i="0" u="none" strike="noStrike">
                        <a:solidFill>
                          <a:srgbClr val="000000"/>
                        </a:solidFill>
                        <a:effectLst/>
                        <a:highlight>
                          <a:srgbClr val="C1F0C8"/>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US" sz="1100" b="0" i="0" u="none" strike="noStrike">
                          <a:solidFill>
                            <a:srgbClr val="000000"/>
                          </a:solidFill>
                          <a:effectLst/>
                          <a:highlight>
                            <a:srgbClr val="C1F0C8"/>
                          </a:highlight>
                          <a:latin typeface="Aptos Display" panose="020B0004020202020204" pitchFamily="34" charset="0"/>
                        </a:rPr>
                        <a:t>A</a:t>
                      </a:r>
                      <a:r>
                        <a:rPr lang="en-GB" sz="1100" b="0" i="0" u="none" strike="noStrike" err="1">
                          <a:solidFill>
                            <a:srgbClr val="000000"/>
                          </a:solidFill>
                          <a:effectLst/>
                          <a:highlight>
                            <a:srgbClr val="C1F0C8"/>
                          </a:highlight>
                          <a:latin typeface="Aptos Display" panose="020B0004020202020204" pitchFamily="34" charset="0"/>
                        </a:rPr>
                        <a:t>ccept</a:t>
                      </a:r>
                      <a:endParaRPr lang="en-GB" sz="1100" b="0" i="0" u="none" strike="noStrike">
                        <a:solidFill>
                          <a:srgbClr val="000000"/>
                        </a:solidFill>
                        <a:effectLst/>
                        <a:highlight>
                          <a:srgbClr val="C1F0C8"/>
                        </a:highlight>
                        <a:latin typeface="Aptos Display" panose="020B00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a:solidFill>
                            <a:srgbClr val="000000"/>
                          </a:solidFill>
                          <a:effectLst/>
                          <a:highlight>
                            <a:srgbClr val="C1F0C8"/>
                          </a:highlight>
                          <a:latin typeface="Aptos Display" panose="020B0004020202020204" pitchFamily="34" charset="0"/>
                        </a:rPr>
                        <a:t>Accept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a:solidFill>
                            <a:srgbClr val="000000"/>
                          </a:solidFill>
                          <a:effectLst/>
                          <a:highlight>
                            <a:srgbClr val="C1F0C8"/>
                          </a:highlight>
                          <a:latin typeface="Aptos Display" panose="020B0004020202020204" pitchFamily="34" charset="0"/>
                        </a:rPr>
                        <a:t>Manage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1F0C8"/>
                    </a:solidFill>
                  </a:tcPr>
                </a:tc>
                <a:tc>
                  <a:txBody>
                    <a:bodyPr/>
                    <a:lstStyle/>
                    <a:p>
                      <a:pPr algn="ctr" fontAlgn="ctr"/>
                      <a:r>
                        <a:rPr lang="en-GB" sz="1100" b="0" i="0" u="none" strike="noStrike">
                          <a:solidFill>
                            <a:srgbClr val="000000"/>
                          </a:solidFill>
                          <a:effectLst/>
                          <a:highlight>
                            <a:srgbClr val="F8E15A"/>
                          </a:highlight>
                          <a:latin typeface="Aptos Display" panose="020B0004020202020204" pitchFamily="34" charset="0"/>
                        </a:rPr>
                        <a:t>Mitigate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E15A"/>
                    </a:solidFill>
                  </a:tcPr>
                </a:tc>
                <a:extLst>
                  <a:ext uri="{0D108BD9-81ED-4DB2-BD59-A6C34878D82A}">
                    <a16:rowId xmlns:a16="http://schemas.microsoft.com/office/drawing/2014/main" val="4171761553"/>
                  </a:ext>
                </a:extLst>
              </a:tr>
              <a:tr h="183058">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ctr"/>
                      <a:endParaRPr lang="en-GB" sz="1100" b="0" i="0" u="none" strike="noStrike" dirty="0">
                        <a:solidFill>
                          <a:srgbClr val="000000"/>
                        </a:solidFill>
                        <a:effectLst/>
                        <a:latin typeface="Aptos Display" panose="020B0004020202020204" pitchFamily="34" charset="0"/>
                      </a:endParaRPr>
                    </a:p>
                  </a:txBody>
                  <a:tcPr marL="0" marR="0" marT="0" marB="0" anchor="ctr">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1</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3</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4</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GB" sz="1100" b="0" i="0" u="none" strike="noStrike">
                          <a:solidFill>
                            <a:srgbClr val="000000"/>
                          </a:solidFill>
                          <a:effectLst/>
                          <a:latin typeface="Aptos Display" panose="020B0004020202020204" pitchFamily="34" charset="0"/>
                        </a:rPr>
                        <a:t>5</a:t>
                      </a:r>
                    </a:p>
                  </a:txBody>
                  <a:tcPr marL="0" marR="0" marT="0"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475710062"/>
                  </a:ext>
                </a:extLst>
              </a:tr>
              <a:tr h="228119">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dirty="0">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9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r>
                        <a:rPr lang="en-GB" sz="1000" b="0" i="0" u="none" strike="noStrike">
                          <a:solidFill>
                            <a:srgbClr val="000000"/>
                          </a:solidFill>
                          <a:effectLst/>
                          <a:highlight>
                            <a:srgbClr val="C1F0C8"/>
                          </a:highlight>
                          <a:latin typeface="Aptos Display" panose="020B0004020202020204" pitchFamily="34" charset="0"/>
                        </a:rPr>
                        <a:t>Insignificant</a:t>
                      </a:r>
                    </a:p>
                  </a:txBody>
                  <a:tcPr marL="0" marR="0" marT="0" marB="0" anchor="ctr">
                    <a:lnL>
                      <a:noFill/>
                    </a:lnL>
                    <a:lnR>
                      <a:noFill/>
                    </a:lnR>
                    <a:lnT>
                      <a:noFill/>
                    </a:lnT>
                    <a:lnB>
                      <a:noFill/>
                    </a:lnB>
                    <a:solidFill>
                      <a:srgbClr val="C1F0C8"/>
                    </a:solidFill>
                  </a:tcPr>
                </a:tc>
                <a:tc>
                  <a:txBody>
                    <a:bodyPr/>
                    <a:lstStyle/>
                    <a:p>
                      <a:pPr algn="l" fontAlgn="b"/>
                      <a:r>
                        <a:rPr lang="en-GB" sz="1050" b="0" i="0" u="none" strike="noStrike">
                          <a:solidFill>
                            <a:srgbClr val="000000"/>
                          </a:solidFill>
                          <a:effectLst/>
                          <a:highlight>
                            <a:srgbClr val="83E28E"/>
                          </a:highlight>
                          <a:latin typeface="Aptos Display" panose="020B0004020202020204" pitchFamily="34" charset="0"/>
                        </a:rPr>
                        <a:t> Minor</a:t>
                      </a:r>
                    </a:p>
                  </a:txBody>
                  <a:tcPr marL="0" marR="0" marT="0" marB="0" anchor="ctr">
                    <a:lnL>
                      <a:noFill/>
                    </a:lnL>
                    <a:lnR>
                      <a:noFill/>
                    </a:lnR>
                    <a:lnT>
                      <a:noFill/>
                    </a:lnT>
                    <a:lnB>
                      <a:noFill/>
                    </a:lnB>
                    <a:solidFill>
                      <a:srgbClr val="83E28E"/>
                    </a:solidFill>
                  </a:tcPr>
                </a:tc>
                <a:tc>
                  <a:txBody>
                    <a:bodyPr/>
                    <a:lstStyle/>
                    <a:p>
                      <a:pPr algn="l" fontAlgn="b"/>
                      <a:r>
                        <a:rPr lang="en-GB" sz="1050" b="0" i="0" u="none" strike="noStrike">
                          <a:solidFill>
                            <a:srgbClr val="000000"/>
                          </a:solidFill>
                          <a:effectLst/>
                          <a:highlight>
                            <a:srgbClr val="F8E662"/>
                          </a:highlight>
                          <a:latin typeface="Aptos Display" panose="020B0004020202020204" pitchFamily="34" charset="0"/>
                        </a:rPr>
                        <a:t> Moderate</a:t>
                      </a:r>
                    </a:p>
                  </a:txBody>
                  <a:tcPr marL="0" marR="0" marT="0" marB="0" anchor="ctr">
                    <a:lnL>
                      <a:noFill/>
                    </a:lnL>
                    <a:lnR>
                      <a:noFill/>
                    </a:lnR>
                    <a:lnT>
                      <a:noFill/>
                    </a:lnT>
                    <a:lnB>
                      <a:noFill/>
                    </a:lnB>
                    <a:solidFill>
                      <a:srgbClr val="F8E662"/>
                    </a:solidFill>
                  </a:tcPr>
                </a:tc>
                <a:tc>
                  <a:txBody>
                    <a:bodyPr/>
                    <a:lstStyle/>
                    <a:p>
                      <a:pPr algn="l" fontAlgn="b"/>
                      <a:r>
                        <a:rPr lang="en-GB" sz="1050" b="0" i="0" u="none" strike="noStrike">
                          <a:solidFill>
                            <a:srgbClr val="000000"/>
                          </a:solidFill>
                          <a:effectLst/>
                          <a:highlight>
                            <a:srgbClr val="FFC000"/>
                          </a:highlight>
                          <a:latin typeface="Aptos Display" panose="020B0004020202020204" pitchFamily="34" charset="0"/>
                        </a:rPr>
                        <a:t> Major</a:t>
                      </a:r>
                    </a:p>
                  </a:txBody>
                  <a:tcPr marL="0" marR="0" marT="0" marB="0" anchor="ctr">
                    <a:lnL>
                      <a:noFill/>
                    </a:lnL>
                    <a:lnR>
                      <a:noFill/>
                    </a:lnR>
                    <a:lnT>
                      <a:noFill/>
                    </a:lnT>
                    <a:lnB>
                      <a:noFill/>
                    </a:lnB>
                    <a:solidFill>
                      <a:srgbClr val="FFC000"/>
                    </a:solidFill>
                  </a:tcPr>
                </a:tc>
                <a:tc>
                  <a:txBody>
                    <a:bodyPr/>
                    <a:lstStyle/>
                    <a:p>
                      <a:pPr algn="l" fontAlgn="b"/>
                      <a:r>
                        <a:rPr lang="en-GB" sz="1050" b="0" i="0" u="none" strike="noStrike">
                          <a:solidFill>
                            <a:srgbClr val="FFFFFF"/>
                          </a:solidFill>
                          <a:effectLst/>
                          <a:highlight>
                            <a:srgbClr val="FF0000"/>
                          </a:highlight>
                          <a:latin typeface="Aptos Display" panose="020B0004020202020204" pitchFamily="34" charset="0"/>
                        </a:rPr>
                        <a:t> Severe</a:t>
                      </a:r>
                    </a:p>
                  </a:txBody>
                  <a:tcPr marL="0" marR="0" marT="0" marB="0" anchor="ctr">
                    <a:lnL>
                      <a:noFill/>
                    </a:lnL>
                    <a:lnR>
                      <a:noFill/>
                    </a:lnR>
                    <a:lnT>
                      <a:noFill/>
                    </a:lnT>
                    <a:lnB>
                      <a:noFill/>
                    </a:lnB>
                    <a:solidFill>
                      <a:srgbClr val="FF0000"/>
                    </a:solidFill>
                  </a:tcPr>
                </a:tc>
                <a:extLst>
                  <a:ext uri="{0D108BD9-81ED-4DB2-BD59-A6C34878D82A}">
                    <a16:rowId xmlns:a16="http://schemas.microsoft.com/office/drawing/2014/main" val="1319605149"/>
                  </a:ext>
                </a:extLst>
              </a:tr>
              <a:tr h="183058">
                <a:tc>
                  <a:txBody>
                    <a:bodyPr/>
                    <a:lstStyle/>
                    <a:p>
                      <a:pPr algn="l" fontAlgn="b"/>
                      <a:endParaRPr lang="en-GB" sz="1100" b="0" i="0" u="none" strike="noStrike" dirty="0">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a:txBody>
                    <a:bodyPr/>
                    <a:lstStyle/>
                    <a:p>
                      <a:pPr algn="l" fontAlgn="b"/>
                      <a:endParaRPr lang="en-GB" sz="1100" b="0" i="0" u="none" strike="noStrike">
                        <a:solidFill>
                          <a:srgbClr val="000000"/>
                        </a:solidFill>
                        <a:effectLst/>
                        <a:latin typeface="Aptos Display" panose="020B0004020202020204" pitchFamily="34" charset="0"/>
                      </a:endParaRPr>
                    </a:p>
                  </a:txBody>
                  <a:tcPr marL="0" marR="0" marT="0" marB="0" anchor="b">
                    <a:lnL>
                      <a:noFill/>
                    </a:lnL>
                    <a:lnR>
                      <a:noFill/>
                    </a:lnR>
                    <a:lnT>
                      <a:noFill/>
                    </a:lnT>
                    <a:lnB>
                      <a:noFill/>
                    </a:lnB>
                    <a:noFill/>
                  </a:tcPr>
                </a:tc>
                <a:tc gridSpan="5">
                  <a:txBody>
                    <a:bodyPr/>
                    <a:lstStyle/>
                    <a:p>
                      <a:pPr algn="ctr" fontAlgn="b"/>
                      <a:r>
                        <a:rPr lang="en-GB" sz="1100" b="1" i="0" u="none" strike="noStrike" dirty="0">
                          <a:solidFill>
                            <a:schemeClr val="accent1"/>
                          </a:solidFill>
                          <a:effectLst/>
                          <a:latin typeface="Aptos Display" panose="020B0004020202020204" pitchFamily="34" charset="0"/>
                        </a:rPr>
                        <a:t>Impact</a:t>
                      </a:r>
                    </a:p>
                  </a:txBody>
                  <a:tcPr marL="0" marR="0" marT="0" marB="0" anchor="b">
                    <a:lnL>
                      <a:noFill/>
                    </a:lnL>
                    <a:lnR>
                      <a:noFill/>
                    </a:lnR>
                    <a:lnT>
                      <a:noFill/>
                    </a:lnT>
                    <a:lnB>
                      <a:noFill/>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39225763"/>
                  </a:ext>
                </a:extLst>
              </a:tr>
            </a:tbl>
          </a:graphicData>
        </a:graphic>
      </p:graphicFrame>
      <p:sp>
        <p:nvSpPr>
          <p:cNvPr id="6" name="TextBox 5">
            <a:extLst>
              <a:ext uri="{FF2B5EF4-FFF2-40B4-BE49-F238E27FC236}">
                <a16:creationId xmlns:a16="http://schemas.microsoft.com/office/drawing/2014/main" id="{61489591-FA12-C04C-884D-0AE01C46A2AC}"/>
              </a:ext>
            </a:extLst>
          </p:cNvPr>
          <p:cNvSpPr txBox="1"/>
          <p:nvPr/>
        </p:nvSpPr>
        <p:spPr>
          <a:xfrm>
            <a:off x="7221197" y="683663"/>
            <a:ext cx="863125" cy="246221"/>
          </a:xfrm>
          <a:prstGeom prst="rect">
            <a:avLst/>
          </a:prstGeom>
          <a:noFill/>
        </p:spPr>
        <p:txBody>
          <a:bodyPr wrap="square" rtlCol="0">
            <a:spAutoFit/>
          </a:bodyPr>
          <a:lstStyle/>
          <a:p>
            <a:r>
              <a:rPr lang="en-US" sz="1000" dirty="0"/>
              <a:t>Figure 1</a:t>
            </a:r>
            <a:endParaRPr lang="en-GB" sz="1000" dirty="0"/>
          </a:p>
        </p:txBody>
      </p:sp>
      <p:sp>
        <p:nvSpPr>
          <p:cNvPr id="7" name="TextBox 6">
            <a:extLst>
              <a:ext uri="{FF2B5EF4-FFF2-40B4-BE49-F238E27FC236}">
                <a16:creationId xmlns:a16="http://schemas.microsoft.com/office/drawing/2014/main" id="{3CC74F60-5739-9EE1-06F6-7BD44757C6AC}"/>
              </a:ext>
            </a:extLst>
          </p:cNvPr>
          <p:cNvSpPr txBox="1"/>
          <p:nvPr/>
        </p:nvSpPr>
        <p:spPr>
          <a:xfrm>
            <a:off x="7202681" y="3545079"/>
            <a:ext cx="863125" cy="246221"/>
          </a:xfrm>
          <a:prstGeom prst="rect">
            <a:avLst/>
          </a:prstGeom>
          <a:noFill/>
        </p:spPr>
        <p:txBody>
          <a:bodyPr wrap="square" rtlCol="0">
            <a:spAutoFit/>
          </a:bodyPr>
          <a:lstStyle/>
          <a:p>
            <a:r>
              <a:rPr lang="en-US" sz="1000" dirty="0"/>
              <a:t>Figure 2</a:t>
            </a:r>
            <a:endParaRPr lang="en-GB" sz="1000" dirty="0"/>
          </a:p>
        </p:txBody>
      </p:sp>
    </p:spTree>
    <p:extLst>
      <p:ext uri="{BB962C8B-B14F-4D97-AF65-F5344CB8AC3E}">
        <p14:creationId xmlns:p14="http://schemas.microsoft.com/office/powerpoint/2010/main" val="1626621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0078F8C-9385-2E39-D03D-EC5F58D3C69C}"/>
              </a:ext>
            </a:extLst>
          </p:cNvPr>
          <p:cNvSpPr>
            <a:spLocks noGrp="1"/>
          </p:cNvSpPr>
          <p:nvPr>
            <p:ph type="body" sz="quarter" idx="11"/>
          </p:nvPr>
        </p:nvSpPr>
        <p:spPr/>
        <p:txBody>
          <a:bodyPr/>
          <a:lstStyle/>
          <a:p>
            <a:r>
              <a:rPr lang="en-US" sz="2400" b="1" dirty="0">
                <a:solidFill>
                  <a:schemeClr val="accent1"/>
                </a:solidFill>
                <a:sym typeface="Arial" charset="0"/>
              </a:rPr>
              <a:t>Risk Registers</a:t>
            </a:r>
          </a:p>
        </p:txBody>
      </p:sp>
      <p:sp>
        <p:nvSpPr>
          <p:cNvPr id="3" name="Content Placeholder 2">
            <a:extLst>
              <a:ext uri="{FF2B5EF4-FFF2-40B4-BE49-F238E27FC236}">
                <a16:creationId xmlns:a16="http://schemas.microsoft.com/office/drawing/2014/main" id="{E4D2464C-FAD3-0B01-6CC5-7F00DAA89BFC}"/>
              </a:ext>
            </a:extLst>
          </p:cNvPr>
          <p:cNvSpPr>
            <a:spLocks noGrp="1"/>
          </p:cNvSpPr>
          <p:nvPr>
            <p:ph sz="quarter" idx="13"/>
          </p:nvPr>
        </p:nvSpPr>
        <p:spPr>
          <a:xfrm>
            <a:off x="515936" y="1530380"/>
            <a:ext cx="11339366" cy="742802"/>
          </a:xfrm>
        </p:spPr>
        <p:txBody>
          <a:bodyPr>
            <a:normAutofit/>
          </a:bodyPr>
          <a:lstStyle/>
          <a:p>
            <a:r>
              <a:rPr lang="en-US" sz="1400" dirty="0">
                <a:latin typeface="+mj-lt"/>
              </a:rPr>
              <a:t>Full details and guidance on completing the Risk Register template are found in the guidance tab in the Risk Register Annex. Implementing partners should record and track the following details:</a:t>
            </a:r>
            <a:endParaRPr lang="en-GB" sz="1400" dirty="0">
              <a:latin typeface="+mj-lt"/>
            </a:endParaRPr>
          </a:p>
        </p:txBody>
      </p:sp>
      <p:graphicFrame>
        <p:nvGraphicFramePr>
          <p:cNvPr id="4" name="Table 5">
            <a:extLst>
              <a:ext uri="{FF2B5EF4-FFF2-40B4-BE49-F238E27FC236}">
                <a16:creationId xmlns:a16="http://schemas.microsoft.com/office/drawing/2014/main" id="{AD8B2FED-1A6D-FB5C-4498-4725B8780B79}"/>
              </a:ext>
            </a:extLst>
          </p:cNvPr>
          <p:cNvGraphicFramePr>
            <a:graphicFrameLocks noGrp="1"/>
          </p:cNvGraphicFramePr>
          <p:nvPr>
            <p:extLst>
              <p:ext uri="{D42A27DB-BD31-4B8C-83A1-F6EECF244321}">
                <p14:modId xmlns:p14="http://schemas.microsoft.com/office/powerpoint/2010/main" val="1635953903"/>
              </p:ext>
            </p:extLst>
          </p:nvPr>
        </p:nvGraphicFramePr>
        <p:xfrm>
          <a:off x="552450" y="2138953"/>
          <a:ext cx="11134725" cy="3559730"/>
        </p:xfrm>
        <a:graphic>
          <a:graphicData uri="http://schemas.openxmlformats.org/drawingml/2006/table">
            <a:tbl>
              <a:tblPr firstRow="1" firstCol="1" bandRow="1">
                <a:tableStyleId>{3B4B98B0-60AC-42C2-AFA5-B58CD77FA1E5}</a:tableStyleId>
              </a:tblPr>
              <a:tblGrid>
                <a:gridCol w="1276499">
                  <a:extLst>
                    <a:ext uri="{9D8B030D-6E8A-4147-A177-3AD203B41FA5}">
                      <a16:colId xmlns:a16="http://schemas.microsoft.com/office/drawing/2014/main" val="2424747041"/>
                    </a:ext>
                  </a:extLst>
                </a:gridCol>
                <a:gridCol w="4490146">
                  <a:extLst>
                    <a:ext uri="{9D8B030D-6E8A-4147-A177-3AD203B41FA5}">
                      <a16:colId xmlns:a16="http://schemas.microsoft.com/office/drawing/2014/main" val="4009841876"/>
                    </a:ext>
                  </a:extLst>
                </a:gridCol>
                <a:gridCol w="5368080">
                  <a:extLst>
                    <a:ext uri="{9D8B030D-6E8A-4147-A177-3AD203B41FA5}">
                      <a16:colId xmlns:a16="http://schemas.microsoft.com/office/drawing/2014/main" val="1035783540"/>
                    </a:ext>
                  </a:extLst>
                </a:gridCol>
              </a:tblGrid>
              <a:tr h="244223">
                <a:tc>
                  <a:txBody>
                    <a:bodyPr/>
                    <a:lstStyle/>
                    <a:p>
                      <a:r>
                        <a:rPr lang="en-GB" sz="1200" b="1" dirty="0"/>
                        <a:t>Information</a:t>
                      </a:r>
                      <a:endParaRPr lang="en-GB" sz="1200" b="1" dirty="0">
                        <a:latin typeface="+mj-lt"/>
                      </a:endParaRPr>
                    </a:p>
                  </a:txBody>
                  <a:tcPr/>
                </a:tc>
                <a:tc>
                  <a:txBody>
                    <a:bodyPr/>
                    <a:lstStyle/>
                    <a:p>
                      <a:r>
                        <a:rPr lang="en-GB" sz="1200" b="1" dirty="0"/>
                        <a:t>Description</a:t>
                      </a:r>
                      <a:endParaRPr lang="en-GB" sz="1200" b="1" dirty="0">
                        <a:latin typeface="+mj-lt"/>
                      </a:endParaRPr>
                    </a:p>
                  </a:txBody>
                  <a:tcPr/>
                </a:tc>
                <a:tc>
                  <a:txBody>
                    <a:bodyPr/>
                    <a:lstStyle/>
                    <a:p>
                      <a:r>
                        <a:rPr lang="en-GB" sz="1200" b="1"/>
                        <a:t>Example</a:t>
                      </a:r>
                      <a:endParaRPr lang="en-GB" sz="1200" b="1">
                        <a:latin typeface="+mj-lt"/>
                      </a:endParaRPr>
                    </a:p>
                  </a:txBody>
                  <a:tcPr/>
                </a:tc>
                <a:extLst>
                  <a:ext uri="{0D108BD9-81ED-4DB2-BD59-A6C34878D82A}">
                    <a16:rowId xmlns:a16="http://schemas.microsoft.com/office/drawing/2014/main" val="709666182"/>
                  </a:ext>
                </a:extLst>
              </a:tr>
              <a:tr h="387427">
                <a:tc>
                  <a:txBody>
                    <a:bodyPr/>
                    <a:lstStyle/>
                    <a:p>
                      <a:r>
                        <a:rPr lang="en-GB" sz="1200" b="1" dirty="0"/>
                        <a:t>Risk title</a:t>
                      </a:r>
                      <a:endParaRPr lang="en-GB" sz="1200" b="1" dirty="0">
                        <a:latin typeface="+mj-lt"/>
                      </a:endParaRPr>
                    </a:p>
                  </a:txBody>
                  <a:tcPr/>
                </a:tc>
                <a:tc>
                  <a:txBody>
                    <a:bodyPr/>
                    <a:lstStyle/>
                    <a:p>
                      <a:r>
                        <a:rPr lang="en-GB" sz="1200" dirty="0"/>
                        <a:t>Keyline summary of the risk</a:t>
                      </a:r>
                      <a:endParaRPr lang="en-GB" sz="1200" dirty="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dirty="0"/>
                        <a:t>E.g. Media criticism due to report that shows increased emissions within </a:t>
                      </a:r>
                      <a:r>
                        <a:rPr lang="en-GB" sz="1200" dirty="0" err="1"/>
                        <a:t>projec</a:t>
                      </a:r>
                      <a:endParaRPr lang="en-GB" sz="1200" dirty="0">
                        <a:latin typeface="+mj-lt"/>
                      </a:endParaRPr>
                    </a:p>
                  </a:txBody>
                  <a:tcPr/>
                </a:tc>
                <a:extLst>
                  <a:ext uri="{0D108BD9-81ED-4DB2-BD59-A6C34878D82A}">
                    <a16:rowId xmlns:a16="http://schemas.microsoft.com/office/drawing/2014/main" val="2220295126"/>
                  </a:ext>
                </a:extLst>
              </a:tr>
              <a:tr h="563470">
                <a:tc>
                  <a:txBody>
                    <a:bodyPr/>
                    <a:lstStyle/>
                    <a:p>
                      <a:r>
                        <a:rPr lang="en-GB" sz="1200" b="1" dirty="0"/>
                        <a:t>Risk category </a:t>
                      </a:r>
                      <a:endParaRPr lang="en-GB" sz="1200" b="1" dirty="0">
                        <a:latin typeface="+mj-lt"/>
                      </a:endParaRPr>
                    </a:p>
                  </a:txBody>
                  <a:tcPr/>
                </a:tc>
                <a:tc>
                  <a:txBody>
                    <a:bodyPr/>
                    <a:lstStyle/>
                    <a:p>
                      <a:r>
                        <a:rPr lang="en-GB" sz="1200" dirty="0"/>
                        <a:t>The type of risk</a:t>
                      </a:r>
                      <a:endParaRPr lang="en-GB" sz="1200" dirty="0">
                        <a:latin typeface="+mj-lt"/>
                      </a:endParaRPr>
                    </a:p>
                  </a:txBody>
                  <a:tcPr/>
                </a:tc>
                <a:tc>
                  <a:txBody>
                    <a:bodyPr/>
                    <a:lstStyle/>
                    <a:p>
                      <a:r>
                        <a:rPr lang="en-GB" sz="1200" dirty="0"/>
                        <a:t>E.g. This is a reputational risk because the impact of media criticism would be damage to the brand’s reputation</a:t>
                      </a:r>
                      <a:endParaRPr lang="en-GB" sz="1200" dirty="0">
                        <a:latin typeface="+mj-lt"/>
                      </a:endParaRPr>
                    </a:p>
                  </a:txBody>
                  <a:tcPr/>
                </a:tc>
                <a:extLst>
                  <a:ext uri="{0D108BD9-81ED-4DB2-BD59-A6C34878D82A}">
                    <a16:rowId xmlns:a16="http://schemas.microsoft.com/office/drawing/2014/main" val="3605247984"/>
                  </a:ext>
                </a:extLst>
              </a:tr>
              <a:tr h="563470">
                <a:tc>
                  <a:txBody>
                    <a:bodyPr/>
                    <a:lstStyle/>
                    <a:p>
                      <a:r>
                        <a:rPr lang="en-GB" sz="1200" b="1" dirty="0"/>
                        <a:t>Description</a:t>
                      </a:r>
                      <a:endParaRPr lang="en-GB" sz="1200" b="1" dirty="0">
                        <a:latin typeface="+mj-lt"/>
                      </a:endParaRPr>
                    </a:p>
                  </a:txBody>
                  <a:tcPr/>
                </a:tc>
                <a:tc>
                  <a:txBody>
                    <a:bodyPr/>
                    <a:lstStyle/>
                    <a:p>
                      <a:r>
                        <a:rPr lang="en-GB" sz="1200" dirty="0"/>
                        <a:t>Full details on the cause/s of the risk event and the impacts should this occur</a:t>
                      </a:r>
                      <a:endParaRPr lang="en-GB" sz="1200" dirty="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dirty="0"/>
                        <a:t>E.g. There is concern that publicly available data could be interpreted as showing deforestation within the project area since PACT’s involvement began </a:t>
                      </a:r>
                      <a:endParaRPr lang="en-GB" sz="1200" dirty="0">
                        <a:latin typeface="+mj-lt"/>
                      </a:endParaRPr>
                    </a:p>
                  </a:txBody>
                  <a:tcPr/>
                </a:tc>
                <a:extLst>
                  <a:ext uri="{0D108BD9-81ED-4DB2-BD59-A6C34878D82A}">
                    <a16:rowId xmlns:a16="http://schemas.microsoft.com/office/drawing/2014/main" val="1096283670"/>
                  </a:ext>
                </a:extLst>
              </a:tr>
              <a:tr h="387427">
                <a:tc>
                  <a:txBody>
                    <a:bodyPr/>
                    <a:lstStyle/>
                    <a:p>
                      <a:r>
                        <a:rPr lang="en-GB" sz="1200" b="1" dirty="0"/>
                        <a:t>Mitigation strategy </a:t>
                      </a:r>
                      <a:endParaRPr lang="en-GB" sz="1200" b="1" dirty="0">
                        <a:latin typeface="+mj-lt"/>
                      </a:endParaRPr>
                    </a:p>
                  </a:txBody>
                  <a:tcPr/>
                </a:tc>
                <a:tc>
                  <a:txBody>
                    <a:bodyPr/>
                    <a:lstStyle/>
                    <a:p>
                      <a:r>
                        <a:rPr lang="en-GB" sz="1200"/>
                        <a:t>Detailed information on actions or the response, with steps and timings</a:t>
                      </a:r>
                      <a:endParaRPr lang="en-GB" sz="120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dirty="0"/>
                        <a:t>E.g. PACT to design defensive messaging document outlining reasoning and response </a:t>
                      </a:r>
                      <a:endParaRPr lang="en-GB" sz="1200" dirty="0">
                        <a:latin typeface="+mj-lt"/>
                      </a:endParaRPr>
                    </a:p>
                  </a:txBody>
                  <a:tcPr/>
                </a:tc>
                <a:extLst>
                  <a:ext uri="{0D108BD9-81ED-4DB2-BD59-A6C34878D82A}">
                    <a16:rowId xmlns:a16="http://schemas.microsoft.com/office/drawing/2014/main" val="457693571"/>
                  </a:ext>
                </a:extLst>
              </a:tr>
              <a:tr h="542397">
                <a:tc>
                  <a:txBody>
                    <a:bodyPr/>
                    <a:lstStyle/>
                    <a:p>
                      <a:r>
                        <a:rPr lang="en-GB" sz="1200" b="1" dirty="0"/>
                        <a:t>Risk rating</a:t>
                      </a:r>
                      <a:endParaRPr lang="en-GB" sz="1200" b="1" dirty="0">
                        <a:latin typeface="+mj-lt"/>
                      </a:endParaRPr>
                    </a:p>
                  </a:txBody>
                  <a:tcPr/>
                </a:tc>
                <a:tc>
                  <a:txBody>
                    <a:bodyPr/>
                    <a:lstStyle/>
                    <a:p>
                      <a:r>
                        <a:rPr lang="en-GB" sz="1200" dirty="0"/>
                        <a:t>Decided by the assigned </a:t>
                      </a:r>
                      <a:r>
                        <a:rPr lang="en-GB" sz="1200" b="1" dirty="0"/>
                        <a:t>impact </a:t>
                      </a:r>
                      <a:r>
                        <a:rPr lang="en-GB" sz="1200" dirty="0"/>
                        <a:t>and</a:t>
                      </a:r>
                      <a:r>
                        <a:rPr lang="en-GB" sz="1200" b="1" dirty="0"/>
                        <a:t> likelihood ratings</a:t>
                      </a:r>
                      <a:endParaRPr lang="en-GB" sz="1200" dirty="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dirty="0"/>
                        <a:t>E.g. – impact rating severe, likelihood rating unlikely</a:t>
                      </a:r>
                      <a:endParaRPr lang="en-GB" sz="1200" dirty="0">
                        <a:latin typeface="+mj-lt"/>
                      </a:endParaRPr>
                    </a:p>
                  </a:txBody>
                  <a:tcPr/>
                </a:tc>
                <a:extLst>
                  <a:ext uri="{0D108BD9-81ED-4DB2-BD59-A6C34878D82A}">
                    <a16:rowId xmlns:a16="http://schemas.microsoft.com/office/drawing/2014/main" val="24746884"/>
                  </a:ext>
                </a:extLst>
              </a:tr>
              <a:tr h="314246">
                <a:tc>
                  <a:txBody>
                    <a:bodyPr/>
                    <a:lstStyle/>
                    <a:p>
                      <a:r>
                        <a:rPr lang="en-GB" sz="1200" b="1" dirty="0"/>
                        <a:t>Responsible</a:t>
                      </a:r>
                      <a:endParaRPr lang="en-GB" sz="1200" b="1" dirty="0">
                        <a:latin typeface="+mj-lt"/>
                      </a:endParaRPr>
                    </a:p>
                  </a:txBody>
                  <a:tcPr/>
                </a:tc>
                <a:tc>
                  <a:txBody>
                    <a:bodyPr/>
                    <a:lstStyle/>
                    <a:p>
                      <a:r>
                        <a:rPr lang="en-GB" sz="1200"/>
                        <a:t>The person responsible for the mitigation of the risk</a:t>
                      </a:r>
                      <a:endParaRPr lang="en-GB" sz="120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a:t>E.g. PACT Comms Team </a:t>
                      </a:r>
                      <a:endParaRPr lang="en-GB" sz="1200">
                        <a:latin typeface="+mj-lt"/>
                      </a:endParaRPr>
                    </a:p>
                  </a:txBody>
                  <a:tcPr/>
                </a:tc>
                <a:extLst>
                  <a:ext uri="{0D108BD9-81ED-4DB2-BD59-A6C34878D82A}">
                    <a16:rowId xmlns:a16="http://schemas.microsoft.com/office/drawing/2014/main" val="310465060"/>
                  </a:ext>
                </a:extLst>
              </a:tr>
              <a:tr h="387427">
                <a:tc>
                  <a:txBody>
                    <a:bodyPr/>
                    <a:lstStyle/>
                    <a:p>
                      <a:r>
                        <a:rPr lang="en-GB" sz="1200" b="1"/>
                        <a:t>Due date for action </a:t>
                      </a:r>
                      <a:endParaRPr lang="en-GB" sz="1200" b="1">
                        <a:latin typeface="+mj-lt"/>
                      </a:endParaRPr>
                    </a:p>
                  </a:txBody>
                  <a:tcPr/>
                </a:tc>
                <a:tc>
                  <a:txBody>
                    <a:bodyPr/>
                    <a:lstStyle/>
                    <a:p>
                      <a:r>
                        <a:rPr lang="en-GB" sz="1200" dirty="0"/>
                        <a:t>Date of next review the risk ratings and mitigation measures</a:t>
                      </a:r>
                      <a:endParaRPr lang="en-GB" sz="1200" dirty="0">
                        <a:latin typeface="+mj-lt"/>
                      </a:endParaRPr>
                    </a:p>
                  </a:txBody>
                  <a:tcPr/>
                </a:tc>
                <a:tc>
                  <a:txBody>
                    <a:bodyPr/>
                    <a:lstStyle/>
                    <a:p>
                      <a:pPr marL="0" marR="0" lvl="0" indent="0" algn="l" defTabSz="914491" rtl="0" eaLnBrk="1" fontAlgn="auto" latinLnBrk="0" hangingPunct="1">
                        <a:lnSpc>
                          <a:spcPct val="100000"/>
                        </a:lnSpc>
                        <a:spcBef>
                          <a:spcPts val="0"/>
                        </a:spcBef>
                        <a:spcAft>
                          <a:spcPts val="0"/>
                        </a:spcAft>
                        <a:buClrTx/>
                        <a:buSzTx/>
                        <a:buFontTx/>
                        <a:buNone/>
                        <a:tabLst/>
                        <a:defRPr/>
                      </a:pPr>
                      <a:r>
                        <a:rPr lang="en-GB" sz="1200" dirty="0"/>
                        <a:t>E.g. Defensive messaging to be in place before the second phase of project activities commence</a:t>
                      </a:r>
                      <a:endParaRPr lang="en-GB" sz="1200" dirty="0">
                        <a:latin typeface="+mj-lt"/>
                      </a:endParaRPr>
                    </a:p>
                  </a:txBody>
                  <a:tcPr/>
                </a:tc>
                <a:extLst>
                  <a:ext uri="{0D108BD9-81ED-4DB2-BD59-A6C34878D82A}">
                    <a16:rowId xmlns:a16="http://schemas.microsoft.com/office/drawing/2014/main" val="4071662326"/>
                  </a:ext>
                </a:extLst>
              </a:tr>
            </a:tbl>
          </a:graphicData>
        </a:graphic>
      </p:graphicFrame>
    </p:spTree>
    <p:extLst>
      <p:ext uri="{BB962C8B-B14F-4D97-AF65-F5344CB8AC3E}">
        <p14:creationId xmlns:p14="http://schemas.microsoft.com/office/powerpoint/2010/main" val="3356525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F165B2-C5C3-45EA-B40A-8DC3288ADF9B}"/>
              </a:ext>
            </a:extLst>
          </p:cNvPr>
          <p:cNvSpPr>
            <a:spLocks noGrp="1"/>
          </p:cNvSpPr>
          <p:nvPr>
            <p:ph type="body" sz="quarter" idx="11"/>
          </p:nvPr>
        </p:nvSpPr>
        <p:spPr/>
        <p:txBody>
          <a:bodyPr>
            <a:normAutofit/>
          </a:bodyPr>
          <a:lstStyle/>
          <a:p>
            <a:r>
              <a:rPr lang="en-GB" dirty="0"/>
              <a:t>4. Monitor and report risks - Risk management during project implementation</a:t>
            </a:r>
          </a:p>
        </p:txBody>
      </p:sp>
      <p:sp>
        <p:nvSpPr>
          <p:cNvPr id="3" name="TextBox 2">
            <a:extLst>
              <a:ext uri="{FF2B5EF4-FFF2-40B4-BE49-F238E27FC236}">
                <a16:creationId xmlns:a16="http://schemas.microsoft.com/office/drawing/2014/main" id="{A4290169-FF8C-FC1F-AB21-2FB302F9B299}"/>
              </a:ext>
            </a:extLst>
          </p:cNvPr>
          <p:cNvSpPr txBox="1"/>
          <p:nvPr/>
        </p:nvSpPr>
        <p:spPr>
          <a:xfrm>
            <a:off x="382869" y="1610586"/>
            <a:ext cx="11299232" cy="4185761"/>
          </a:xfrm>
          <a:prstGeom prst="rect">
            <a:avLst/>
          </a:prstGeom>
          <a:noFill/>
        </p:spPr>
        <p:txBody>
          <a:bodyPr wrap="square" rtlCol="0">
            <a:spAutoFit/>
          </a:bodyPr>
          <a:lstStyle/>
          <a:p>
            <a:pPr algn="l" rtl="0" fontAlgn="base"/>
            <a:r>
              <a:rPr lang="en-US" sz="1400" dirty="0">
                <a:latin typeface="Calibri" panose="020F0502020204030204" pitchFamily="34" charset="0"/>
                <a:cs typeface="Calibri" panose="020F0502020204030204" pitchFamily="34" charset="0"/>
              </a:rPr>
              <a:t>Risk management activities should be performed, recorded, and monitored and updated throughout the lifecycle of the grant, using the risk matrix template. </a:t>
            </a:r>
          </a:p>
          <a:p>
            <a:pPr algn="l" rtl="0" fontAlgn="base"/>
            <a:endParaRPr lang="en-US" sz="1400" dirty="0">
              <a:latin typeface="Calibri" panose="020F0502020204030204" pitchFamily="34" charset="0"/>
              <a:cs typeface="Calibri" panose="020F0502020204030204" pitchFamily="34" charset="0"/>
            </a:endParaRPr>
          </a:p>
          <a:p>
            <a:pPr algn="l" rtl="0" fontAlgn="base"/>
            <a:r>
              <a:rPr lang="en-US" sz="1400" dirty="0">
                <a:latin typeface="Calibri" panose="020F0502020204030204" pitchFamily="34" charset="0"/>
                <a:cs typeface="Calibri" panose="020F0502020204030204" pitchFamily="34" charset="0"/>
              </a:rPr>
              <a:t>Risk updates will be a standing agenda item for your regular (at least monthly) meetings with UK PACT, where you should discuss any updates against your highest rated risks, significant changes to existing risks and flag any emerging (new) risks. We welcome a transparent and open culture to discussing risks and while implementing partners are ultimately responsible for the treatment of each risk, your UK PACT point of contact should be willing to discuss and assign ratings to risks where you are uncertain and request input or feedback.</a:t>
            </a:r>
          </a:p>
          <a:p>
            <a:pPr algn="l" rtl="0" fontAlgn="base"/>
            <a:endParaRPr lang="en-US" sz="1400" dirty="0">
              <a:latin typeface="Calibri" panose="020F0502020204030204" pitchFamily="34" charset="0"/>
              <a:cs typeface="Calibri" panose="020F0502020204030204" pitchFamily="34" charset="0"/>
            </a:endParaRPr>
          </a:p>
          <a:p>
            <a:pPr algn="l" rtl="0" fontAlgn="base"/>
            <a:r>
              <a:rPr lang="en-US" sz="1400" b="1" dirty="0">
                <a:latin typeface="Calibri" panose="020F0502020204030204" pitchFamily="34" charset="0"/>
                <a:cs typeface="Calibri" panose="020F0502020204030204" pitchFamily="34" charset="0"/>
              </a:rPr>
              <a:t>Quarterly reporting</a:t>
            </a:r>
            <a:endParaRPr lang="en-US" sz="1400" dirty="0">
              <a:latin typeface="Calibri" panose="020F0502020204030204" pitchFamily="34" charset="0"/>
              <a:cs typeface="Calibri" panose="020F0502020204030204" pitchFamily="34" charset="0"/>
            </a:endParaRPr>
          </a:p>
          <a:p>
            <a:pPr algn="l" rtl="0" fontAlgn="base"/>
            <a:endParaRPr lang="en-US" sz="1400" dirty="0">
              <a:latin typeface="Calibri" panose="020F0502020204030204" pitchFamily="34" charset="0"/>
              <a:cs typeface="Calibri" panose="020F0502020204030204" pitchFamily="34" charset="0"/>
            </a:endParaRPr>
          </a:p>
          <a:p>
            <a:pPr algn="l" rtl="0" fontAlgn="base"/>
            <a:r>
              <a:rPr lang="en-US" sz="1400" dirty="0">
                <a:latin typeface="Calibri" panose="020F0502020204030204" pitchFamily="34" charset="0"/>
                <a:cs typeface="Calibri" panose="020F0502020204030204" pitchFamily="34" charset="0"/>
              </a:rPr>
              <a:t>You will be asked to submit an updated Risk Register with the quarterly reporting schedule. When updating the Register, check the status is correct and amend any risks that have escalated into live issues or that are now closed.</a:t>
            </a:r>
          </a:p>
          <a:p>
            <a:pPr algn="l" rtl="0" fontAlgn="base"/>
            <a:endParaRPr lang="en-US" sz="1400" dirty="0">
              <a:latin typeface="Calibri" panose="020F0502020204030204" pitchFamily="34" charset="0"/>
              <a:cs typeface="Calibri" panose="020F0502020204030204" pitchFamily="34" charset="0"/>
            </a:endParaRPr>
          </a:p>
          <a:p>
            <a:pPr algn="l" rtl="0" fontAlgn="base"/>
            <a:r>
              <a:rPr lang="en-US" sz="1400" dirty="0">
                <a:latin typeface="Calibri" panose="020F0502020204030204" pitchFamily="34" charset="0"/>
                <a:cs typeface="Calibri" panose="020F0502020204030204" pitchFamily="34" charset="0"/>
              </a:rPr>
              <a:t>All active risks must be reviewed for each reporting period: assess both the inherent and residual ratings are still accurate. Provide a succinct update on the status/progress of proposed mitigation measures for the period. Update the dates for next reviewing risks.</a:t>
            </a:r>
          </a:p>
          <a:p>
            <a:pPr algn="l" rtl="0" fontAlgn="base"/>
            <a:endParaRPr lang="en-US" sz="1400" dirty="0">
              <a:latin typeface="Calibri" panose="020F0502020204030204" pitchFamily="34" charset="0"/>
              <a:cs typeface="Calibri" panose="020F0502020204030204" pitchFamily="34" charset="0"/>
            </a:endParaRPr>
          </a:p>
          <a:p>
            <a:pPr marL="285750" indent="-285750" algn="l" rtl="0" fontAlgn="base">
              <a:buFont typeface="Arial" panose="020B0604020202020204" pitchFamily="34" charset="0"/>
              <a:buChar char="•"/>
            </a:pPr>
            <a:r>
              <a:rPr lang="en-US" sz="1400" dirty="0">
                <a:latin typeface="Calibri" panose="020F0502020204030204" pitchFamily="34" charset="0"/>
                <a:cs typeface="Calibri" panose="020F0502020204030204" pitchFamily="34" charset="0"/>
              </a:rPr>
              <a:t>When providing the progress update, add a date for each entry. To avoid expanding the register for each update/quarter, simply add a date before your entry and keep the most recent entries at the top of the cell, so it is clear to the Grant Manager which is the most recent update</a:t>
            </a:r>
          </a:p>
          <a:p>
            <a:pPr marL="285750" indent="-285750" algn="l" rtl="0" fontAlgn="base">
              <a:buFont typeface="Arial" panose="020B0604020202020204" pitchFamily="34" charset="0"/>
              <a:buChar char="•"/>
            </a:pPr>
            <a:r>
              <a:rPr lang="en-US" sz="1400" dirty="0">
                <a:latin typeface="Calibri" panose="020F0502020204030204" pitchFamily="34" charset="0"/>
                <a:cs typeface="Calibri" panose="020F0502020204030204" pitchFamily="34" charset="0"/>
              </a:rPr>
              <a:t>An example is provided in the Risk &amp; Issue Register template</a:t>
            </a:r>
          </a:p>
        </p:txBody>
      </p:sp>
    </p:spTree>
    <p:extLst>
      <p:ext uri="{BB962C8B-B14F-4D97-AF65-F5344CB8AC3E}">
        <p14:creationId xmlns:p14="http://schemas.microsoft.com/office/powerpoint/2010/main" val="1647719372"/>
      </p:ext>
    </p:extLst>
  </p:cSld>
  <p:clrMapOvr>
    <a:masterClrMapping/>
  </p:clrMapOvr>
</p:sld>
</file>

<file path=ppt/theme/theme1.xml><?xml version="1.0" encoding="utf-8"?>
<a:theme xmlns:a="http://schemas.openxmlformats.org/drawingml/2006/main" name="Office Theme">
  <a:themeElements>
    <a:clrScheme name="UK PACT">
      <a:dk1>
        <a:sysClr val="windowText" lastClr="000000"/>
      </a:dk1>
      <a:lt1>
        <a:sysClr val="window" lastClr="FFFFFF"/>
      </a:lt1>
      <a:dk2>
        <a:srgbClr val="3C3C3B"/>
      </a:dk2>
      <a:lt2>
        <a:srgbClr val="E7E6E6"/>
      </a:lt2>
      <a:accent1>
        <a:srgbClr val="001E62"/>
      </a:accent1>
      <a:accent2>
        <a:srgbClr val="DC4234"/>
      </a:accent2>
      <a:accent3>
        <a:srgbClr val="1E22AA"/>
      </a:accent3>
      <a:accent4>
        <a:srgbClr val="045258"/>
      </a:accent4>
      <a:accent5>
        <a:srgbClr val="7A252F"/>
      </a:accent5>
      <a:accent6>
        <a:srgbClr val="878787"/>
      </a:accent6>
      <a:hlink>
        <a:srgbClr val="001E62"/>
      </a:hlink>
      <a:folHlink>
        <a:srgbClr val="DC4234"/>
      </a:folHlink>
    </a:clrScheme>
    <a:fontScheme name="UK PACT">
      <a:majorFont>
        <a:latin typeface="Muli Black"/>
        <a:ea typeface=""/>
        <a:cs typeface=""/>
      </a:majorFont>
      <a:minorFont>
        <a:latin typeface="Mul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CA20577288204695D3E0B4631BFA91" ma:contentTypeVersion="18" ma:contentTypeDescription="Create a new document." ma:contentTypeScope="" ma:versionID="4bdce67b9dc9a4fe236f8e04d056a399">
  <xsd:schema xmlns:xsd="http://www.w3.org/2001/XMLSchema" xmlns:xs="http://www.w3.org/2001/XMLSchema" xmlns:p="http://schemas.microsoft.com/office/2006/metadata/properties" xmlns:ns2="8cda6b0a-9513-48ba-b2d5-a4944b38d2dd" xmlns:ns3="20bfba7c-d9ae-48c1-a524-9cbe3488755f" xmlns:ns4="cb072776-f788-448c-b714-c7f8cb34fd0a" targetNamespace="http://schemas.microsoft.com/office/2006/metadata/properties" ma:root="true" ma:fieldsID="c19e5bd8fd47672cad543cab63e868ae" ns2:_="" ns3:_="" ns4:_="">
    <xsd:import namespace="8cda6b0a-9513-48ba-b2d5-a4944b38d2dd"/>
    <xsd:import namespace="20bfba7c-d9ae-48c1-a524-9cbe3488755f"/>
    <xsd:import namespace="cb072776-f788-448c-b714-c7f8cb34fd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Location"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da6b0a-9513-48ba-b2d5-a4944b38d2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22da0a8-ca36-4ce9-9eaa-25e2c66f0d7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0bfba7c-d9ae-48c1-a524-9cbe3488755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072776-f788-448c-b714-c7f8cb34fd0a"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12c76558-79de-45e8-b19b-eafb6a196fa7}" ma:internalName="TaxCatchAll" ma:showField="CatchAllData" ma:web="20bfba7c-d9ae-48c1-a524-9cbe348875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b072776-f788-448c-b714-c7f8cb34fd0a" xsi:nil="true"/>
    <lcf76f155ced4ddcb4097134ff3c332f xmlns="8cda6b0a-9513-48ba-b2d5-a4944b38d2dd">
      <Terms xmlns="http://schemas.microsoft.com/office/infopath/2007/PartnerControls"/>
    </lcf76f155ced4ddcb4097134ff3c332f>
    <SharedWithUsers xmlns="20bfba7c-d9ae-48c1-a524-9cbe3488755f">
      <UserInfo>
        <DisplayName>Cader, Aleena</DisplayName>
        <AccountId>123</AccountId>
        <AccountType/>
      </UserInfo>
      <UserInfo>
        <DisplayName>Woodland, Charlotte</DisplayName>
        <AccountId>155</AccountId>
        <AccountType/>
      </UserInfo>
    </SharedWithUsers>
  </documentManagement>
</p:properties>
</file>

<file path=customXml/itemProps1.xml><?xml version="1.0" encoding="utf-8"?>
<ds:datastoreItem xmlns:ds="http://schemas.openxmlformats.org/officeDocument/2006/customXml" ds:itemID="{B6435DEF-1755-4F6C-8CFB-109BAA80E081}">
  <ds:schemaRefs>
    <ds:schemaRef ds:uri="http://schemas.microsoft.com/sharepoint/v3/contenttype/forms"/>
  </ds:schemaRefs>
</ds:datastoreItem>
</file>

<file path=customXml/itemProps2.xml><?xml version="1.0" encoding="utf-8"?>
<ds:datastoreItem xmlns:ds="http://schemas.openxmlformats.org/officeDocument/2006/customXml" ds:itemID="{3E777A4D-1849-4DC3-B5FD-EFA181C295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da6b0a-9513-48ba-b2d5-a4944b38d2dd"/>
    <ds:schemaRef ds:uri="20bfba7c-d9ae-48c1-a524-9cbe3488755f"/>
    <ds:schemaRef ds:uri="cb072776-f788-448c-b714-c7f8cb34fd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9BBF4CC-6FB7-4766-A8EF-088786056A6B}">
  <ds:schemaRefs>
    <ds:schemaRef ds:uri="http://schemas.microsoft.com/office/2006/documentManagement/types"/>
    <ds:schemaRef ds:uri="http://schemas.openxmlformats.org/package/2006/metadata/core-properties"/>
    <ds:schemaRef ds:uri="8cda6b0a-9513-48ba-b2d5-a4944b38d2dd"/>
    <ds:schemaRef ds:uri="http://www.w3.org/XML/1998/namespace"/>
    <ds:schemaRef ds:uri="http://purl.org/dc/elements/1.1/"/>
    <ds:schemaRef ds:uri="http://schemas.microsoft.com/office/infopath/2007/PartnerControls"/>
    <ds:schemaRef ds:uri="cb072776-f788-448c-b714-c7f8cb34fd0a"/>
    <ds:schemaRef ds:uri="http://purl.org/dc/terms/"/>
    <ds:schemaRef ds:uri="20bfba7c-d9ae-48c1-a524-9cbe3488755f"/>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2468</Words>
  <Application>Microsoft Macintosh PowerPoint</Application>
  <PresentationFormat>Widescreen</PresentationFormat>
  <Paragraphs>251</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Aptos Display</vt:lpstr>
      <vt:lpstr>Arial</vt:lpstr>
      <vt:lpstr>Calibri</vt:lpstr>
      <vt:lpstr>Calibri Light</vt:lpstr>
      <vt:lpstr>Muli</vt:lpstr>
      <vt:lpstr>Muli Black</vt:lpstr>
      <vt:lpstr>Muli ExtraBold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Roberto</dc:creator>
  <cp:lastModifiedBy>Aleena Bahiya Abdul Cader</cp:lastModifiedBy>
  <cp:revision>3</cp:revision>
  <dcterms:created xsi:type="dcterms:W3CDTF">2020-08-21T11:29:59Z</dcterms:created>
  <dcterms:modified xsi:type="dcterms:W3CDTF">2024-07-21T15:41:35Z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0x0101003BCA20577288204695D3E0B4631BFA91</vt:lpwstr>
  </property>
  <property fmtid="{D5CDD505-2E9C-101B-9397-08002B2CF9AE}" pid="3" name="MediaServiceImageTags">
    <vt:lpwstr/>
  </property>
</Properties>
</file>