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327" r:id="rId5"/>
    <p:sldId id="382" r:id="rId6"/>
    <p:sldId id="389" r:id="rId7"/>
    <p:sldId id="366" r:id="rId8"/>
    <p:sldId id="362" r:id="rId9"/>
    <p:sldId id="381" r:id="rId10"/>
    <p:sldId id="388" r:id="rId11"/>
    <p:sldId id="3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D6D64-987A-C160-951B-4397EAE09884}" name="Yates, Cassandra" initials="CY" userId="S::cassie.yates@thepalladiumgroup.com::a8034c4a-195c-43d1-a9d1-34ed735a5bc8" providerId="AD"/>
  <p188:author id="{86CF406E-3AC4-075D-6491-7BAA887DA73A}" name="Moore, Aline" initials="MA" userId="S::aline.moore@thepalladiumgroup.com::a48e9e27-7158-48fd-a767-b588b1142d59" providerId="AD"/>
  <p188:author id="{C034C697-7407-78BE-65A4-8DD6BDAE2693}" name="Doyle, Eamon" initials="DE" userId="S::Eamon.Doyle@thepalladiumgroup.com::522cb547-0f96-43c0-ab01-8f83c0778196" providerId="AD"/>
  <p188:author id="{3D701DAB-A92E-7C1D-A6D6-80F1C74EA5F2}" name="Moore, Aline" initials="" userId="S::Aline.Moore@thepalladiumgroup.com::a48e9e27-7158-48fd-a767-b588b1142d59" providerId="AD"/>
  <p188:author id="{6CF2C4C8-1A5C-3E5D-858D-36BE3729533D}" name="Doyle, Eamon" initials="ED" userId="S::eamon.doyle@thepalladiumgroup.com::522cb547-0f96-43c0-ab01-8f83c0778196" providerId="AD"/>
  <p188:author id="{D0D7ADD0-7B98-8365-371D-42C6094A1E95}" name="Navarrete, Andrea" initials="AN" userId="S::andrea.navarrete@thepalladiumgroup.com::98930e68-42d5-468d-b1d4-a9eead6058e1" providerId="AD"/>
  <p188:author id="{DE451EF8-8670-32DC-5DB6-F42C0BE1FE37}" name="Maryrose Threlfall" initials="MT" userId="Maryrose Threlfa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234"/>
    <a:srgbClr val="002062"/>
    <a:srgbClr val="F4F4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ntry Programmes - South Africa" userId="3d2c1dd4-8e84-49cb-bf06-c8392ae1d7f8" providerId="ADAL" clId="{657F37C1-F6A2-4AA4-AC8A-76828D683553}"/>
    <pc:docChg chg="modSld">
      <pc:chgData name="Country Programmes - South Africa" userId="3d2c1dd4-8e84-49cb-bf06-c8392ae1d7f8" providerId="ADAL" clId="{657F37C1-F6A2-4AA4-AC8A-76828D683553}" dt="2025-06-25T11:49:52.477" v="1" actId="6549"/>
      <pc:docMkLst>
        <pc:docMk/>
      </pc:docMkLst>
      <pc:sldChg chg="modSp mod">
        <pc:chgData name="Country Programmes - South Africa" userId="3d2c1dd4-8e84-49cb-bf06-c8392ae1d7f8" providerId="ADAL" clId="{657F37C1-F6A2-4AA4-AC8A-76828D683553}" dt="2025-06-25T11:49:52.477" v="1" actId="6549"/>
        <pc:sldMkLst>
          <pc:docMk/>
          <pc:sldMk cId="266436122" sldId="327"/>
        </pc:sldMkLst>
        <pc:spChg chg="mod">
          <ac:chgData name="Country Programmes - South Africa" userId="3d2c1dd4-8e84-49cb-bf06-c8392ae1d7f8" providerId="ADAL" clId="{657F37C1-F6A2-4AA4-AC8A-76828D683553}" dt="2025-06-25T11:49:52.477" v="1" actId="6549"/>
          <ac:spMkLst>
            <pc:docMk/>
            <pc:sldMk cId="266436122" sldId="327"/>
            <ac:spMk id="2" creationId="{1A7AC0C3-EDD8-455D-A9A4-883EB2A70912}"/>
          </ac:spMkLst>
        </pc:spChg>
      </pc:sldChg>
    </pc:docChg>
  </pc:docChgLst>
  <pc:docChgLst>
    <pc:chgData name="Country Programmes - South Africa" userId="3d2c1dd4-8e84-49cb-bf06-c8392ae1d7f8" providerId="ADAL" clId="{079DA659-10E7-43FB-9049-B0515C753096}"/>
    <pc:docChg chg="modSld">
      <pc:chgData name="Country Programmes - South Africa" userId="3d2c1dd4-8e84-49cb-bf06-c8392ae1d7f8" providerId="ADAL" clId="{079DA659-10E7-43FB-9049-B0515C753096}" dt="2025-06-25T12:27:05.936" v="5" actId="404"/>
      <pc:docMkLst>
        <pc:docMk/>
      </pc:docMkLst>
      <pc:sldChg chg="modSp mod">
        <pc:chgData name="Country Programmes - South Africa" userId="3d2c1dd4-8e84-49cb-bf06-c8392ae1d7f8" providerId="ADAL" clId="{079DA659-10E7-43FB-9049-B0515C753096}" dt="2025-06-25T12:27:05.936" v="5" actId="404"/>
        <pc:sldMkLst>
          <pc:docMk/>
          <pc:sldMk cId="3957262443" sldId="366"/>
        </pc:sldMkLst>
        <pc:graphicFrameChg chg="modGraphic">
          <ac:chgData name="Country Programmes - South Africa" userId="3d2c1dd4-8e84-49cb-bf06-c8392ae1d7f8" providerId="ADAL" clId="{079DA659-10E7-43FB-9049-B0515C753096}" dt="2025-06-25T12:27:05.936" v="5" actId="404"/>
          <ac:graphicFrameMkLst>
            <pc:docMk/>
            <pc:sldMk cId="3957262443" sldId="366"/>
            <ac:graphicFrameMk id="5" creationId="{9EB5C676-DB63-CB5C-1612-0C4B02F2890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40E122-DC1D-4C57-81F4-758402146A50}" type="doc">
      <dgm:prSet loTypeId="urn:microsoft.com/office/officeart/2016/7/layout/BasicProcessNew" loCatId="process" qsTypeId="urn:microsoft.com/office/officeart/2005/8/quickstyle/simple1" qsCatId="simple" csTypeId="urn:microsoft.com/office/officeart/2005/8/colors/accent1_2" csCatId="accent1" phldr="1"/>
      <dgm:spPr/>
      <dgm:t>
        <a:bodyPr/>
        <a:lstStyle/>
        <a:p>
          <a:endParaRPr lang="en-US"/>
        </a:p>
      </dgm:t>
    </dgm:pt>
    <dgm:pt modelId="{D15AB9E3-EA92-44ED-A758-E85BE2B9CA26}">
      <dgm:prSet custT="1"/>
      <dgm:spPr/>
      <dgm:t>
        <a:bodyPr/>
        <a:lstStyle/>
        <a:p>
          <a:r>
            <a:rPr lang="en-US" sz="1000" b="0" i="0" dirty="0"/>
            <a:t>Complete the template on slide 8, for your project, adding or deleting boxes where necessary and providing detailed titles for each activity, output, intermediate outcome, outcome and impact. </a:t>
          </a:r>
          <a:endParaRPr lang="en-US" sz="1000" dirty="0"/>
        </a:p>
      </dgm:t>
    </dgm:pt>
    <dgm:pt modelId="{1E7B57CE-6EBE-4B1A-9329-78F278BF5446}" type="parTrans" cxnId="{A2391EAD-8F67-4BE3-B93E-A177FB55D6B3}">
      <dgm:prSet/>
      <dgm:spPr/>
      <dgm:t>
        <a:bodyPr/>
        <a:lstStyle/>
        <a:p>
          <a:endParaRPr lang="en-US"/>
        </a:p>
      </dgm:t>
    </dgm:pt>
    <dgm:pt modelId="{C198F24F-7D45-4624-B3B9-2A433A3DCB23}" type="sibTrans" cxnId="{A2391EAD-8F67-4BE3-B93E-A177FB55D6B3}">
      <dgm:prSet/>
      <dgm:spPr/>
      <dgm:t>
        <a:bodyPr/>
        <a:lstStyle/>
        <a:p>
          <a:endParaRPr lang="en-US"/>
        </a:p>
      </dgm:t>
    </dgm:pt>
    <dgm:pt modelId="{CA8E8D15-F089-4210-9472-52F023DA9CCE}">
      <dgm:prSet custT="1"/>
      <dgm:spPr/>
      <dgm:t>
        <a:bodyPr/>
        <a:lstStyle/>
        <a:p>
          <a:r>
            <a:rPr lang="en-US" sz="1000" b="0" i="0" dirty="0"/>
            <a:t>Start filling out the information about the problem and activities that you are planning to deliver.</a:t>
          </a:r>
          <a:endParaRPr lang="en-US" sz="1000" dirty="0"/>
        </a:p>
      </dgm:t>
    </dgm:pt>
    <dgm:pt modelId="{B89DD0CC-EDF8-4FF5-8F60-A3032466E370}" type="parTrans" cxnId="{A127B613-AC62-4307-A6A2-A2EA93583E1C}">
      <dgm:prSet/>
      <dgm:spPr/>
      <dgm:t>
        <a:bodyPr/>
        <a:lstStyle/>
        <a:p>
          <a:endParaRPr lang="en-US"/>
        </a:p>
      </dgm:t>
    </dgm:pt>
    <dgm:pt modelId="{0C17661E-5704-494F-977C-4CC4689AC610}" type="sibTrans" cxnId="{A127B613-AC62-4307-A6A2-A2EA93583E1C}">
      <dgm:prSet/>
      <dgm:spPr/>
      <dgm:t>
        <a:bodyPr/>
        <a:lstStyle/>
        <a:p>
          <a:endParaRPr lang="en-US"/>
        </a:p>
      </dgm:t>
    </dgm:pt>
    <dgm:pt modelId="{5CF976F2-FAE4-44EB-A49B-5B10FE62B3BE}">
      <dgm:prSet custT="1"/>
      <dgm:spPr/>
      <dgm:t>
        <a:bodyPr/>
        <a:lstStyle/>
        <a:p>
          <a:r>
            <a:rPr lang="en-US" sz="1000" b="0" i="0" dirty="0"/>
            <a:t>Define your intended impacts and work backwards, filling out outcomes, intermediate outcomes, outputs and activities.</a:t>
          </a:r>
          <a:endParaRPr lang="en-US" sz="1000" dirty="0"/>
        </a:p>
      </dgm:t>
    </dgm:pt>
    <dgm:pt modelId="{09EB239B-1DEB-48E0-9ACD-083E354629FB}" type="parTrans" cxnId="{CBC358C5-2CF5-423C-9B33-424379933877}">
      <dgm:prSet/>
      <dgm:spPr/>
      <dgm:t>
        <a:bodyPr/>
        <a:lstStyle/>
        <a:p>
          <a:endParaRPr lang="en-US"/>
        </a:p>
      </dgm:t>
    </dgm:pt>
    <dgm:pt modelId="{1A94D28D-D5C4-4830-84FF-7A4CBCA4468F}" type="sibTrans" cxnId="{CBC358C5-2CF5-423C-9B33-424379933877}">
      <dgm:prSet/>
      <dgm:spPr/>
      <dgm:t>
        <a:bodyPr/>
        <a:lstStyle/>
        <a:p>
          <a:endParaRPr lang="en-US"/>
        </a:p>
      </dgm:t>
    </dgm:pt>
    <dgm:pt modelId="{6ED704BA-933E-49C9-8153-99B01DE08779}">
      <dgm:prSet custT="1"/>
      <dgm:spPr/>
      <dgm:t>
        <a:bodyPr/>
        <a:lstStyle/>
        <a:p>
          <a:r>
            <a:rPr lang="en-US" sz="1000" b="0" i="0" dirty="0"/>
            <a:t>Link boxes horizontally with arrows to illustrate the chain of results from activity to output to intermediate outcome to outcome. Arrows have been provided to illustrate how they should be used. </a:t>
          </a:r>
          <a:r>
            <a:rPr lang="en-GB" sz="1000" b="0" i="0" dirty="0"/>
            <a:t>Results at all levels should express an achieved activity or result rather than an ongoing action or process.</a:t>
          </a:r>
          <a:endParaRPr lang="en-US" sz="1000" dirty="0"/>
        </a:p>
      </dgm:t>
    </dgm:pt>
    <dgm:pt modelId="{03D7F146-AEA2-425B-91EB-5202ABADA3E0}" type="parTrans" cxnId="{058E2B23-59A8-45BE-BF54-4CF6538F1778}">
      <dgm:prSet/>
      <dgm:spPr/>
      <dgm:t>
        <a:bodyPr/>
        <a:lstStyle/>
        <a:p>
          <a:endParaRPr lang="en-US"/>
        </a:p>
      </dgm:t>
    </dgm:pt>
    <dgm:pt modelId="{94A4C57D-3545-4777-A2D9-BCEAC5D791C3}" type="sibTrans" cxnId="{058E2B23-59A8-45BE-BF54-4CF6538F1778}">
      <dgm:prSet/>
      <dgm:spPr/>
      <dgm:t>
        <a:bodyPr/>
        <a:lstStyle/>
        <a:p>
          <a:endParaRPr lang="en-US"/>
        </a:p>
      </dgm:t>
    </dgm:pt>
    <dgm:pt modelId="{8A620113-EA15-4D99-A3BB-481336BA5D84}">
      <dgm:prSet custT="1"/>
      <dgm:spPr/>
      <dgm:t>
        <a:bodyPr/>
        <a:lstStyle/>
        <a:p>
          <a:r>
            <a:rPr lang="en-US" sz="1000" b="0" i="0" dirty="0"/>
            <a:t>Clearly state the assumptions underpinning each step in the results chain, and their potential impact on the project’s results. This will help in understanding the underlying factors that could influence the success of the project.</a:t>
          </a:r>
          <a:endParaRPr lang="en-US" sz="1000" dirty="0"/>
        </a:p>
      </dgm:t>
    </dgm:pt>
    <dgm:pt modelId="{491F5B03-CD34-4EC3-8379-B3E1F920ADAC}" type="parTrans" cxnId="{81473CFA-9B47-4093-ADE4-7532395AD563}">
      <dgm:prSet/>
      <dgm:spPr/>
      <dgm:t>
        <a:bodyPr/>
        <a:lstStyle/>
        <a:p>
          <a:endParaRPr lang="en-US"/>
        </a:p>
      </dgm:t>
    </dgm:pt>
    <dgm:pt modelId="{BFA8E173-197F-46F5-A983-13F3F8C113B6}" type="sibTrans" cxnId="{81473CFA-9B47-4093-ADE4-7532395AD563}">
      <dgm:prSet/>
      <dgm:spPr/>
      <dgm:t>
        <a:bodyPr/>
        <a:lstStyle/>
        <a:p>
          <a:endParaRPr lang="en-US"/>
        </a:p>
      </dgm:t>
    </dgm:pt>
    <dgm:pt modelId="{E283325C-DFC6-4EA7-AEAF-9407B4C57CA1}">
      <dgm:prSet custT="1"/>
      <dgm:spPr/>
      <dgm:t>
        <a:bodyPr/>
        <a:lstStyle/>
        <a:p>
          <a:r>
            <a:rPr lang="en-US" sz="1000" b="0" i="0" dirty="0"/>
            <a:t>Specify the targeted timeframes for the completion of each result. This will help in tracking progress and ensuring timely achievement of project goals.</a:t>
          </a:r>
          <a:endParaRPr lang="en-US" sz="1000" dirty="0"/>
        </a:p>
      </dgm:t>
    </dgm:pt>
    <dgm:pt modelId="{999962F5-69E5-433D-82D6-2682F5F5B8C4}" type="parTrans" cxnId="{E3925CD6-8424-412A-9651-0A35E08DD19F}">
      <dgm:prSet/>
      <dgm:spPr/>
      <dgm:t>
        <a:bodyPr/>
        <a:lstStyle/>
        <a:p>
          <a:endParaRPr lang="en-US"/>
        </a:p>
      </dgm:t>
    </dgm:pt>
    <dgm:pt modelId="{CB648ABC-2D90-4BDF-BEC0-655CB8067FA7}" type="sibTrans" cxnId="{E3925CD6-8424-412A-9651-0A35E08DD19F}">
      <dgm:prSet/>
      <dgm:spPr/>
      <dgm:t>
        <a:bodyPr/>
        <a:lstStyle/>
        <a:p>
          <a:endParaRPr lang="en-US"/>
        </a:p>
      </dgm:t>
    </dgm:pt>
    <dgm:pt modelId="{D5B6EB91-B4F4-45A7-B867-3D0AAA951D5B}">
      <dgm:prSet custT="1"/>
      <dgm:spPr/>
      <dgm:t>
        <a:bodyPr/>
        <a:lstStyle/>
        <a:p>
          <a:r>
            <a:rPr lang="en-US" sz="1000" b="0" i="0" dirty="0"/>
            <a:t>If you need more space, you may copy the template to an additional slide, however in this case we are looking for quality not quantity.</a:t>
          </a:r>
          <a:endParaRPr lang="en-US" sz="1000" dirty="0"/>
        </a:p>
      </dgm:t>
    </dgm:pt>
    <dgm:pt modelId="{55829BC5-6630-4FD2-A31D-E490779BA34C}" type="parTrans" cxnId="{40B62100-4896-4E36-AC02-8169257D77B2}">
      <dgm:prSet/>
      <dgm:spPr/>
      <dgm:t>
        <a:bodyPr/>
        <a:lstStyle/>
        <a:p>
          <a:endParaRPr lang="en-US"/>
        </a:p>
      </dgm:t>
    </dgm:pt>
    <dgm:pt modelId="{045BDE81-5E04-4DD3-BA73-DCA4747608B3}" type="sibTrans" cxnId="{40B62100-4896-4E36-AC02-8169257D77B2}">
      <dgm:prSet/>
      <dgm:spPr/>
      <dgm:t>
        <a:bodyPr/>
        <a:lstStyle/>
        <a:p>
          <a:endParaRPr lang="en-US"/>
        </a:p>
      </dgm:t>
    </dgm:pt>
    <dgm:pt modelId="{F5851D84-8D52-4B0F-A772-2B2ADC3AFFDF}">
      <dgm:prSet custT="1"/>
      <dgm:spPr/>
      <dgm:t>
        <a:bodyPr/>
        <a:lstStyle/>
        <a:p>
          <a:r>
            <a:rPr lang="en-US" sz="1000" b="0" i="0" dirty="0"/>
            <a:t>Once you have completed your ToC diagram, please </a:t>
          </a:r>
          <a:r>
            <a:rPr lang="en-GB" sz="1000" b="0" i="0" dirty="0"/>
            <a:t>submit it with your proposal and</a:t>
          </a:r>
          <a:r>
            <a:rPr lang="en-US" sz="1000" b="1" i="0" dirty="0"/>
            <a:t> </a:t>
          </a:r>
          <a:r>
            <a:rPr lang="en-US" sz="1000" b="0" i="0" dirty="0"/>
            <a:t>complete sections 5 and 6 in the </a:t>
          </a:r>
          <a:r>
            <a:rPr lang="en-US" sz="1000" b="1" i="0" dirty="0"/>
            <a:t>Technical Proposal Template.</a:t>
          </a:r>
          <a:endParaRPr lang="en-US" sz="1000" dirty="0"/>
        </a:p>
      </dgm:t>
    </dgm:pt>
    <dgm:pt modelId="{B454E086-33D6-4155-BC77-9B1C38D50331}" type="parTrans" cxnId="{C031ECBE-6F5A-4F92-9C1C-948CA748F4A7}">
      <dgm:prSet/>
      <dgm:spPr/>
      <dgm:t>
        <a:bodyPr/>
        <a:lstStyle/>
        <a:p>
          <a:endParaRPr lang="en-US"/>
        </a:p>
      </dgm:t>
    </dgm:pt>
    <dgm:pt modelId="{A208A143-760D-450F-8C29-C411DDB8CF67}" type="sibTrans" cxnId="{C031ECBE-6F5A-4F92-9C1C-948CA748F4A7}">
      <dgm:prSet/>
      <dgm:spPr/>
      <dgm:t>
        <a:bodyPr/>
        <a:lstStyle/>
        <a:p>
          <a:endParaRPr lang="en-US"/>
        </a:p>
      </dgm:t>
    </dgm:pt>
    <dgm:pt modelId="{9A54B5A6-9ECE-4E4E-BA82-2CE11F693D19}" type="pres">
      <dgm:prSet presAssocID="{2340E122-DC1D-4C57-81F4-758402146A50}" presName="Name0" presStyleCnt="0">
        <dgm:presLayoutVars>
          <dgm:dir/>
          <dgm:resizeHandles val="exact"/>
        </dgm:presLayoutVars>
      </dgm:prSet>
      <dgm:spPr/>
    </dgm:pt>
    <dgm:pt modelId="{76231A8B-237E-483B-BAB1-DBEB6D814DC7}" type="pres">
      <dgm:prSet presAssocID="{D15AB9E3-EA92-44ED-A758-E85BE2B9CA26}" presName="node" presStyleLbl="node1" presStyleIdx="0" presStyleCnt="15">
        <dgm:presLayoutVars>
          <dgm:bulletEnabled val="1"/>
        </dgm:presLayoutVars>
      </dgm:prSet>
      <dgm:spPr/>
    </dgm:pt>
    <dgm:pt modelId="{4D740651-E2CB-4104-9A88-5787B1280EC0}" type="pres">
      <dgm:prSet presAssocID="{C198F24F-7D45-4624-B3B9-2A433A3DCB23}" presName="sibTransSpacerBeforeConnector" presStyleCnt="0"/>
      <dgm:spPr/>
    </dgm:pt>
    <dgm:pt modelId="{9F734097-7480-498F-87C3-14E57DF957E1}" type="pres">
      <dgm:prSet presAssocID="{C198F24F-7D45-4624-B3B9-2A433A3DCB23}" presName="sibTrans" presStyleLbl="node1" presStyleIdx="1" presStyleCnt="15"/>
      <dgm:spPr/>
    </dgm:pt>
    <dgm:pt modelId="{F631FC1F-3E71-4C02-AA90-F33466309491}" type="pres">
      <dgm:prSet presAssocID="{C198F24F-7D45-4624-B3B9-2A433A3DCB23}" presName="sibTransSpacerAfterConnector" presStyleCnt="0"/>
      <dgm:spPr/>
    </dgm:pt>
    <dgm:pt modelId="{CC192E71-AAE3-4E51-B597-6FEF18DE9732}" type="pres">
      <dgm:prSet presAssocID="{CA8E8D15-F089-4210-9472-52F023DA9CCE}" presName="node" presStyleLbl="node1" presStyleIdx="2" presStyleCnt="15">
        <dgm:presLayoutVars>
          <dgm:bulletEnabled val="1"/>
        </dgm:presLayoutVars>
      </dgm:prSet>
      <dgm:spPr/>
    </dgm:pt>
    <dgm:pt modelId="{725CBFD9-0B01-4E7B-8860-875326C599B2}" type="pres">
      <dgm:prSet presAssocID="{0C17661E-5704-494F-977C-4CC4689AC610}" presName="sibTransSpacerBeforeConnector" presStyleCnt="0"/>
      <dgm:spPr/>
    </dgm:pt>
    <dgm:pt modelId="{7A6E218D-7DFD-4336-960F-C23A468A1FC3}" type="pres">
      <dgm:prSet presAssocID="{0C17661E-5704-494F-977C-4CC4689AC610}" presName="sibTrans" presStyleLbl="node1" presStyleIdx="3" presStyleCnt="15"/>
      <dgm:spPr/>
    </dgm:pt>
    <dgm:pt modelId="{2D3FA0B9-EA67-4D78-9884-53F4A6CF9A39}" type="pres">
      <dgm:prSet presAssocID="{0C17661E-5704-494F-977C-4CC4689AC610}" presName="sibTransSpacerAfterConnector" presStyleCnt="0"/>
      <dgm:spPr/>
    </dgm:pt>
    <dgm:pt modelId="{F2D27AB2-BF65-464A-90C2-00FACBDF7779}" type="pres">
      <dgm:prSet presAssocID="{5CF976F2-FAE4-44EB-A49B-5B10FE62B3BE}" presName="node" presStyleLbl="node1" presStyleIdx="4" presStyleCnt="15">
        <dgm:presLayoutVars>
          <dgm:bulletEnabled val="1"/>
        </dgm:presLayoutVars>
      </dgm:prSet>
      <dgm:spPr/>
    </dgm:pt>
    <dgm:pt modelId="{B074EC08-094A-4C35-94A0-466A1CBAE236}" type="pres">
      <dgm:prSet presAssocID="{1A94D28D-D5C4-4830-84FF-7A4CBCA4468F}" presName="sibTransSpacerBeforeConnector" presStyleCnt="0"/>
      <dgm:spPr/>
    </dgm:pt>
    <dgm:pt modelId="{6470562C-34C6-43DF-9F16-1C3329535EEE}" type="pres">
      <dgm:prSet presAssocID="{1A94D28D-D5C4-4830-84FF-7A4CBCA4468F}" presName="sibTrans" presStyleLbl="node1" presStyleIdx="5" presStyleCnt="15"/>
      <dgm:spPr/>
    </dgm:pt>
    <dgm:pt modelId="{0E7561AB-4B90-4209-A64D-12B198A3C1C4}" type="pres">
      <dgm:prSet presAssocID="{1A94D28D-D5C4-4830-84FF-7A4CBCA4468F}" presName="sibTransSpacerAfterConnector" presStyleCnt="0"/>
      <dgm:spPr/>
    </dgm:pt>
    <dgm:pt modelId="{728A35A4-AEE5-4790-9CE0-670F17B2DD3D}" type="pres">
      <dgm:prSet presAssocID="{6ED704BA-933E-49C9-8153-99B01DE08779}" presName="node" presStyleLbl="node1" presStyleIdx="6" presStyleCnt="15">
        <dgm:presLayoutVars>
          <dgm:bulletEnabled val="1"/>
        </dgm:presLayoutVars>
      </dgm:prSet>
      <dgm:spPr/>
    </dgm:pt>
    <dgm:pt modelId="{4E5DCAB4-A7A0-4D56-A122-BBE84339FC72}" type="pres">
      <dgm:prSet presAssocID="{94A4C57D-3545-4777-A2D9-BCEAC5D791C3}" presName="sibTransSpacerBeforeConnector" presStyleCnt="0"/>
      <dgm:spPr/>
    </dgm:pt>
    <dgm:pt modelId="{24C30BBA-24CE-44C0-8472-6EFE2849EF17}" type="pres">
      <dgm:prSet presAssocID="{94A4C57D-3545-4777-A2D9-BCEAC5D791C3}" presName="sibTrans" presStyleLbl="node1" presStyleIdx="7" presStyleCnt="15"/>
      <dgm:spPr/>
    </dgm:pt>
    <dgm:pt modelId="{0158541D-892A-47C1-96BF-B4FA981BE5E1}" type="pres">
      <dgm:prSet presAssocID="{94A4C57D-3545-4777-A2D9-BCEAC5D791C3}" presName="sibTransSpacerAfterConnector" presStyleCnt="0"/>
      <dgm:spPr/>
    </dgm:pt>
    <dgm:pt modelId="{C6204FAE-2091-4340-9BB3-09D05FDF1605}" type="pres">
      <dgm:prSet presAssocID="{8A620113-EA15-4D99-A3BB-481336BA5D84}" presName="node" presStyleLbl="node1" presStyleIdx="8" presStyleCnt="15">
        <dgm:presLayoutVars>
          <dgm:bulletEnabled val="1"/>
        </dgm:presLayoutVars>
      </dgm:prSet>
      <dgm:spPr/>
    </dgm:pt>
    <dgm:pt modelId="{26A13205-B28D-4678-8E89-89BAD6E443B0}" type="pres">
      <dgm:prSet presAssocID="{BFA8E173-197F-46F5-A983-13F3F8C113B6}" presName="sibTransSpacerBeforeConnector" presStyleCnt="0"/>
      <dgm:spPr/>
    </dgm:pt>
    <dgm:pt modelId="{3A248A84-54B8-401C-B6BC-C072F8A8F917}" type="pres">
      <dgm:prSet presAssocID="{BFA8E173-197F-46F5-A983-13F3F8C113B6}" presName="sibTrans" presStyleLbl="node1" presStyleIdx="9" presStyleCnt="15"/>
      <dgm:spPr/>
    </dgm:pt>
    <dgm:pt modelId="{CCDCBC33-54D5-4541-A7B5-C88646C9D6B2}" type="pres">
      <dgm:prSet presAssocID="{BFA8E173-197F-46F5-A983-13F3F8C113B6}" presName="sibTransSpacerAfterConnector" presStyleCnt="0"/>
      <dgm:spPr/>
    </dgm:pt>
    <dgm:pt modelId="{6A2ED1E3-F122-47AF-A7B7-57756B7FC796}" type="pres">
      <dgm:prSet presAssocID="{E283325C-DFC6-4EA7-AEAF-9407B4C57CA1}" presName="node" presStyleLbl="node1" presStyleIdx="10" presStyleCnt="15">
        <dgm:presLayoutVars>
          <dgm:bulletEnabled val="1"/>
        </dgm:presLayoutVars>
      </dgm:prSet>
      <dgm:spPr/>
    </dgm:pt>
    <dgm:pt modelId="{60F2A908-062C-4CD4-AC3C-218A101EFB39}" type="pres">
      <dgm:prSet presAssocID="{CB648ABC-2D90-4BDF-BEC0-655CB8067FA7}" presName="sibTransSpacerBeforeConnector" presStyleCnt="0"/>
      <dgm:spPr/>
    </dgm:pt>
    <dgm:pt modelId="{16B4FA9B-8BC6-4B8A-A55B-A80EF06BD9CE}" type="pres">
      <dgm:prSet presAssocID="{CB648ABC-2D90-4BDF-BEC0-655CB8067FA7}" presName="sibTrans" presStyleLbl="node1" presStyleIdx="11" presStyleCnt="15"/>
      <dgm:spPr/>
    </dgm:pt>
    <dgm:pt modelId="{54F47CCF-54E3-47F6-A845-CFC7EAE73F46}" type="pres">
      <dgm:prSet presAssocID="{CB648ABC-2D90-4BDF-BEC0-655CB8067FA7}" presName="sibTransSpacerAfterConnector" presStyleCnt="0"/>
      <dgm:spPr/>
    </dgm:pt>
    <dgm:pt modelId="{EB43285F-DF2D-403A-99CB-555E4498B31C}" type="pres">
      <dgm:prSet presAssocID="{D5B6EB91-B4F4-45A7-B867-3D0AAA951D5B}" presName="node" presStyleLbl="node1" presStyleIdx="12" presStyleCnt="15">
        <dgm:presLayoutVars>
          <dgm:bulletEnabled val="1"/>
        </dgm:presLayoutVars>
      </dgm:prSet>
      <dgm:spPr/>
    </dgm:pt>
    <dgm:pt modelId="{7106F9CA-DDDC-4D65-8CCD-D0DEF91C6F11}" type="pres">
      <dgm:prSet presAssocID="{045BDE81-5E04-4DD3-BA73-DCA4747608B3}" presName="sibTransSpacerBeforeConnector" presStyleCnt="0"/>
      <dgm:spPr/>
    </dgm:pt>
    <dgm:pt modelId="{5DDF595C-614F-4620-B540-A894DF41E3C4}" type="pres">
      <dgm:prSet presAssocID="{045BDE81-5E04-4DD3-BA73-DCA4747608B3}" presName="sibTrans" presStyleLbl="node1" presStyleIdx="13" presStyleCnt="15"/>
      <dgm:spPr/>
    </dgm:pt>
    <dgm:pt modelId="{48B7E1D2-314C-40CE-A735-3D146D81A534}" type="pres">
      <dgm:prSet presAssocID="{045BDE81-5E04-4DD3-BA73-DCA4747608B3}" presName="sibTransSpacerAfterConnector" presStyleCnt="0"/>
      <dgm:spPr/>
    </dgm:pt>
    <dgm:pt modelId="{0654329E-0366-4340-8B06-828B74BD88D2}" type="pres">
      <dgm:prSet presAssocID="{F5851D84-8D52-4B0F-A772-2B2ADC3AFFDF}" presName="node" presStyleLbl="node1" presStyleIdx="14" presStyleCnt="15">
        <dgm:presLayoutVars>
          <dgm:bulletEnabled val="1"/>
        </dgm:presLayoutVars>
      </dgm:prSet>
      <dgm:spPr/>
    </dgm:pt>
  </dgm:ptLst>
  <dgm:cxnLst>
    <dgm:cxn modelId="{40B62100-4896-4E36-AC02-8169257D77B2}" srcId="{2340E122-DC1D-4C57-81F4-758402146A50}" destId="{D5B6EB91-B4F4-45A7-B867-3D0AAA951D5B}" srcOrd="6" destOrd="0" parTransId="{55829BC5-6630-4FD2-A31D-E490779BA34C}" sibTransId="{045BDE81-5E04-4DD3-BA73-DCA4747608B3}"/>
    <dgm:cxn modelId="{A127B613-AC62-4307-A6A2-A2EA93583E1C}" srcId="{2340E122-DC1D-4C57-81F4-758402146A50}" destId="{CA8E8D15-F089-4210-9472-52F023DA9CCE}" srcOrd="1" destOrd="0" parTransId="{B89DD0CC-EDF8-4FF5-8F60-A3032466E370}" sibTransId="{0C17661E-5704-494F-977C-4CC4689AC610}"/>
    <dgm:cxn modelId="{058E2B23-59A8-45BE-BF54-4CF6538F1778}" srcId="{2340E122-DC1D-4C57-81F4-758402146A50}" destId="{6ED704BA-933E-49C9-8153-99B01DE08779}" srcOrd="3" destOrd="0" parTransId="{03D7F146-AEA2-425B-91EB-5202ABADA3E0}" sibTransId="{94A4C57D-3545-4777-A2D9-BCEAC5D791C3}"/>
    <dgm:cxn modelId="{37987730-0DF0-498B-9B32-75DA9B7728F0}" type="presOf" srcId="{6ED704BA-933E-49C9-8153-99B01DE08779}" destId="{728A35A4-AEE5-4790-9CE0-670F17B2DD3D}" srcOrd="0" destOrd="0" presId="urn:microsoft.com/office/officeart/2016/7/layout/BasicProcessNew"/>
    <dgm:cxn modelId="{44908F31-4DAB-4735-961B-B93BA200AFA7}" type="presOf" srcId="{E283325C-DFC6-4EA7-AEAF-9407B4C57CA1}" destId="{6A2ED1E3-F122-47AF-A7B7-57756B7FC796}" srcOrd="0" destOrd="0" presId="urn:microsoft.com/office/officeart/2016/7/layout/BasicProcessNew"/>
    <dgm:cxn modelId="{D054CB34-B370-4257-A35B-D4034365240F}" type="presOf" srcId="{2340E122-DC1D-4C57-81F4-758402146A50}" destId="{9A54B5A6-9ECE-4E4E-BA82-2CE11F693D19}" srcOrd="0" destOrd="0" presId="urn:microsoft.com/office/officeart/2016/7/layout/BasicProcessNew"/>
    <dgm:cxn modelId="{1B00EC39-7A10-4872-A3C7-6D93E57C1094}" type="presOf" srcId="{0C17661E-5704-494F-977C-4CC4689AC610}" destId="{7A6E218D-7DFD-4336-960F-C23A468A1FC3}" srcOrd="0" destOrd="0" presId="urn:microsoft.com/office/officeart/2016/7/layout/BasicProcessNew"/>
    <dgm:cxn modelId="{55D5EA6D-4EDC-4244-A6BF-9A13F97AF87B}" type="presOf" srcId="{CA8E8D15-F089-4210-9472-52F023DA9CCE}" destId="{CC192E71-AAE3-4E51-B597-6FEF18DE9732}" srcOrd="0" destOrd="0" presId="urn:microsoft.com/office/officeart/2016/7/layout/BasicProcessNew"/>
    <dgm:cxn modelId="{EE3BBD82-C2EF-4471-B9B2-3659AA5B1D46}" type="presOf" srcId="{D5B6EB91-B4F4-45A7-B867-3D0AAA951D5B}" destId="{EB43285F-DF2D-403A-99CB-555E4498B31C}" srcOrd="0" destOrd="0" presId="urn:microsoft.com/office/officeart/2016/7/layout/BasicProcessNew"/>
    <dgm:cxn modelId="{70D8F695-22CA-46DF-9D8A-1F417B87D7BD}" type="presOf" srcId="{D15AB9E3-EA92-44ED-A758-E85BE2B9CA26}" destId="{76231A8B-237E-483B-BAB1-DBEB6D814DC7}" srcOrd="0" destOrd="0" presId="urn:microsoft.com/office/officeart/2016/7/layout/BasicProcessNew"/>
    <dgm:cxn modelId="{63474699-8F87-4B7F-9EF9-43A04A538129}" type="presOf" srcId="{BFA8E173-197F-46F5-A983-13F3F8C113B6}" destId="{3A248A84-54B8-401C-B6BC-C072F8A8F917}" srcOrd="0" destOrd="0" presId="urn:microsoft.com/office/officeart/2016/7/layout/BasicProcessNew"/>
    <dgm:cxn modelId="{F6F5279E-66F4-4FC2-B679-D973FE5712AB}" type="presOf" srcId="{1A94D28D-D5C4-4830-84FF-7A4CBCA4468F}" destId="{6470562C-34C6-43DF-9F16-1C3329535EEE}" srcOrd="0" destOrd="0" presId="urn:microsoft.com/office/officeart/2016/7/layout/BasicProcessNew"/>
    <dgm:cxn modelId="{320E51AC-3E00-461A-8803-9AAD105033BF}" type="presOf" srcId="{94A4C57D-3545-4777-A2D9-BCEAC5D791C3}" destId="{24C30BBA-24CE-44C0-8472-6EFE2849EF17}" srcOrd="0" destOrd="0" presId="urn:microsoft.com/office/officeart/2016/7/layout/BasicProcessNew"/>
    <dgm:cxn modelId="{A2391EAD-8F67-4BE3-B93E-A177FB55D6B3}" srcId="{2340E122-DC1D-4C57-81F4-758402146A50}" destId="{D15AB9E3-EA92-44ED-A758-E85BE2B9CA26}" srcOrd="0" destOrd="0" parTransId="{1E7B57CE-6EBE-4B1A-9329-78F278BF5446}" sibTransId="{C198F24F-7D45-4624-B3B9-2A433A3DCB23}"/>
    <dgm:cxn modelId="{4B7FEFAE-7F8E-4F28-9BD8-6173844D5E29}" type="presOf" srcId="{5CF976F2-FAE4-44EB-A49B-5B10FE62B3BE}" destId="{F2D27AB2-BF65-464A-90C2-00FACBDF7779}" srcOrd="0" destOrd="0" presId="urn:microsoft.com/office/officeart/2016/7/layout/BasicProcessNew"/>
    <dgm:cxn modelId="{FD9A9BBA-456C-43BB-98EC-58509E0F700F}" type="presOf" srcId="{C198F24F-7D45-4624-B3B9-2A433A3DCB23}" destId="{9F734097-7480-498F-87C3-14E57DF957E1}" srcOrd="0" destOrd="0" presId="urn:microsoft.com/office/officeart/2016/7/layout/BasicProcessNew"/>
    <dgm:cxn modelId="{C031ECBE-6F5A-4F92-9C1C-948CA748F4A7}" srcId="{2340E122-DC1D-4C57-81F4-758402146A50}" destId="{F5851D84-8D52-4B0F-A772-2B2ADC3AFFDF}" srcOrd="7" destOrd="0" parTransId="{B454E086-33D6-4155-BC77-9B1C38D50331}" sibTransId="{A208A143-760D-450F-8C29-C411DDB8CF67}"/>
    <dgm:cxn modelId="{CBC358C5-2CF5-423C-9B33-424379933877}" srcId="{2340E122-DC1D-4C57-81F4-758402146A50}" destId="{5CF976F2-FAE4-44EB-A49B-5B10FE62B3BE}" srcOrd="2" destOrd="0" parTransId="{09EB239B-1DEB-48E0-9ACD-083E354629FB}" sibTransId="{1A94D28D-D5C4-4830-84FF-7A4CBCA4468F}"/>
    <dgm:cxn modelId="{61C5EAC6-C398-4146-8423-A8695E6A7205}" type="presOf" srcId="{8A620113-EA15-4D99-A3BB-481336BA5D84}" destId="{C6204FAE-2091-4340-9BB3-09D05FDF1605}" srcOrd="0" destOrd="0" presId="urn:microsoft.com/office/officeart/2016/7/layout/BasicProcessNew"/>
    <dgm:cxn modelId="{E3925CD6-8424-412A-9651-0A35E08DD19F}" srcId="{2340E122-DC1D-4C57-81F4-758402146A50}" destId="{E283325C-DFC6-4EA7-AEAF-9407B4C57CA1}" srcOrd="5" destOrd="0" parTransId="{999962F5-69E5-433D-82D6-2682F5F5B8C4}" sibTransId="{CB648ABC-2D90-4BDF-BEC0-655CB8067FA7}"/>
    <dgm:cxn modelId="{D1C986E2-AC96-4443-86A4-1CF010CEE772}" type="presOf" srcId="{045BDE81-5E04-4DD3-BA73-DCA4747608B3}" destId="{5DDF595C-614F-4620-B540-A894DF41E3C4}" srcOrd="0" destOrd="0" presId="urn:microsoft.com/office/officeart/2016/7/layout/BasicProcessNew"/>
    <dgm:cxn modelId="{F50015E9-7F58-4945-A063-AD02FCB19E93}" type="presOf" srcId="{CB648ABC-2D90-4BDF-BEC0-655CB8067FA7}" destId="{16B4FA9B-8BC6-4B8A-A55B-A80EF06BD9CE}" srcOrd="0" destOrd="0" presId="urn:microsoft.com/office/officeart/2016/7/layout/BasicProcessNew"/>
    <dgm:cxn modelId="{99CEAEF5-9C42-4AEC-899A-6BD9B321EEC4}" type="presOf" srcId="{F5851D84-8D52-4B0F-A772-2B2ADC3AFFDF}" destId="{0654329E-0366-4340-8B06-828B74BD88D2}" srcOrd="0" destOrd="0" presId="urn:microsoft.com/office/officeart/2016/7/layout/BasicProcessNew"/>
    <dgm:cxn modelId="{81473CFA-9B47-4093-ADE4-7532395AD563}" srcId="{2340E122-DC1D-4C57-81F4-758402146A50}" destId="{8A620113-EA15-4D99-A3BB-481336BA5D84}" srcOrd="4" destOrd="0" parTransId="{491F5B03-CD34-4EC3-8379-B3E1F920ADAC}" sibTransId="{BFA8E173-197F-46F5-A983-13F3F8C113B6}"/>
    <dgm:cxn modelId="{B4610AEC-51FE-4042-98C6-239312C85340}" type="presParOf" srcId="{9A54B5A6-9ECE-4E4E-BA82-2CE11F693D19}" destId="{76231A8B-237E-483B-BAB1-DBEB6D814DC7}" srcOrd="0" destOrd="0" presId="urn:microsoft.com/office/officeart/2016/7/layout/BasicProcessNew"/>
    <dgm:cxn modelId="{AE2179D2-D85B-4408-820B-14DB11F42FA8}" type="presParOf" srcId="{9A54B5A6-9ECE-4E4E-BA82-2CE11F693D19}" destId="{4D740651-E2CB-4104-9A88-5787B1280EC0}" srcOrd="1" destOrd="0" presId="urn:microsoft.com/office/officeart/2016/7/layout/BasicProcessNew"/>
    <dgm:cxn modelId="{1540E374-B513-412D-A8E1-F3B46DBE9808}" type="presParOf" srcId="{9A54B5A6-9ECE-4E4E-BA82-2CE11F693D19}" destId="{9F734097-7480-498F-87C3-14E57DF957E1}" srcOrd="2" destOrd="0" presId="urn:microsoft.com/office/officeart/2016/7/layout/BasicProcessNew"/>
    <dgm:cxn modelId="{F073B086-A859-4B6D-B842-75673AE74CF4}" type="presParOf" srcId="{9A54B5A6-9ECE-4E4E-BA82-2CE11F693D19}" destId="{F631FC1F-3E71-4C02-AA90-F33466309491}" srcOrd="3" destOrd="0" presId="urn:microsoft.com/office/officeart/2016/7/layout/BasicProcessNew"/>
    <dgm:cxn modelId="{CAC669DE-4903-4739-AB9A-C66EC9BE2B3E}" type="presParOf" srcId="{9A54B5A6-9ECE-4E4E-BA82-2CE11F693D19}" destId="{CC192E71-AAE3-4E51-B597-6FEF18DE9732}" srcOrd="4" destOrd="0" presId="urn:microsoft.com/office/officeart/2016/7/layout/BasicProcessNew"/>
    <dgm:cxn modelId="{5AA19D01-DBFB-43B4-A803-228D0FF3FFE2}" type="presParOf" srcId="{9A54B5A6-9ECE-4E4E-BA82-2CE11F693D19}" destId="{725CBFD9-0B01-4E7B-8860-875326C599B2}" srcOrd="5" destOrd="0" presId="urn:microsoft.com/office/officeart/2016/7/layout/BasicProcessNew"/>
    <dgm:cxn modelId="{BEF12128-E454-4D64-B766-934948460D5D}" type="presParOf" srcId="{9A54B5A6-9ECE-4E4E-BA82-2CE11F693D19}" destId="{7A6E218D-7DFD-4336-960F-C23A468A1FC3}" srcOrd="6" destOrd="0" presId="urn:microsoft.com/office/officeart/2016/7/layout/BasicProcessNew"/>
    <dgm:cxn modelId="{849BA4BF-03C0-4A14-B3E9-C124496986F8}" type="presParOf" srcId="{9A54B5A6-9ECE-4E4E-BA82-2CE11F693D19}" destId="{2D3FA0B9-EA67-4D78-9884-53F4A6CF9A39}" srcOrd="7" destOrd="0" presId="urn:microsoft.com/office/officeart/2016/7/layout/BasicProcessNew"/>
    <dgm:cxn modelId="{51DD4DBD-613E-4AEB-855F-0B87DA806EFD}" type="presParOf" srcId="{9A54B5A6-9ECE-4E4E-BA82-2CE11F693D19}" destId="{F2D27AB2-BF65-464A-90C2-00FACBDF7779}" srcOrd="8" destOrd="0" presId="urn:microsoft.com/office/officeart/2016/7/layout/BasicProcessNew"/>
    <dgm:cxn modelId="{CC87EC20-011A-4825-9032-79701E8C2FE0}" type="presParOf" srcId="{9A54B5A6-9ECE-4E4E-BA82-2CE11F693D19}" destId="{B074EC08-094A-4C35-94A0-466A1CBAE236}" srcOrd="9" destOrd="0" presId="urn:microsoft.com/office/officeart/2016/7/layout/BasicProcessNew"/>
    <dgm:cxn modelId="{5A7F2178-B366-435B-889C-31952EBF1116}" type="presParOf" srcId="{9A54B5A6-9ECE-4E4E-BA82-2CE11F693D19}" destId="{6470562C-34C6-43DF-9F16-1C3329535EEE}" srcOrd="10" destOrd="0" presId="urn:microsoft.com/office/officeart/2016/7/layout/BasicProcessNew"/>
    <dgm:cxn modelId="{9B930C57-BAC2-4B5B-B034-4DEBD63885AC}" type="presParOf" srcId="{9A54B5A6-9ECE-4E4E-BA82-2CE11F693D19}" destId="{0E7561AB-4B90-4209-A64D-12B198A3C1C4}" srcOrd="11" destOrd="0" presId="urn:microsoft.com/office/officeart/2016/7/layout/BasicProcessNew"/>
    <dgm:cxn modelId="{7EEA269F-88C8-4F30-A3A7-659B11819C0D}" type="presParOf" srcId="{9A54B5A6-9ECE-4E4E-BA82-2CE11F693D19}" destId="{728A35A4-AEE5-4790-9CE0-670F17B2DD3D}" srcOrd="12" destOrd="0" presId="urn:microsoft.com/office/officeart/2016/7/layout/BasicProcessNew"/>
    <dgm:cxn modelId="{E8BB7455-0555-4A6D-8954-5AB54F17A53E}" type="presParOf" srcId="{9A54B5A6-9ECE-4E4E-BA82-2CE11F693D19}" destId="{4E5DCAB4-A7A0-4D56-A122-BBE84339FC72}" srcOrd="13" destOrd="0" presId="urn:microsoft.com/office/officeart/2016/7/layout/BasicProcessNew"/>
    <dgm:cxn modelId="{4CE90E55-E227-49EF-8F7E-079B65A9A66F}" type="presParOf" srcId="{9A54B5A6-9ECE-4E4E-BA82-2CE11F693D19}" destId="{24C30BBA-24CE-44C0-8472-6EFE2849EF17}" srcOrd="14" destOrd="0" presId="urn:microsoft.com/office/officeart/2016/7/layout/BasicProcessNew"/>
    <dgm:cxn modelId="{E640611B-785C-4E79-BE86-F440996809E7}" type="presParOf" srcId="{9A54B5A6-9ECE-4E4E-BA82-2CE11F693D19}" destId="{0158541D-892A-47C1-96BF-B4FA981BE5E1}" srcOrd="15" destOrd="0" presId="urn:microsoft.com/office/officeart/2016/7/layout/BasicProcessNew"/>
    <dgm:cxn modelId="{33F08B14-DC5B-4557-94C6-971051D2170D}" type="presParOf" srcId="{9A54B5A6-9ECE-4E4E-BA82-2CE11F693D19}" destId="{C6204FAE-2091-4340-9BB3-09D05FDF1605}" srcOrd="16" destOrd="0" presId="urn:microsoft.com/office/officeart/2016/7/layout/BasicProcessNew"/>
    <dgm:cxn modelId="{C6486033-97D8-46AA-9BF4-7C3E7AF001A9}" type="presParOf" srcId="{9A54B5A6-9ECE-4E4E-BA82-2CE11F693D19}" destId="{26A13205-B28D-4678-8E89-89BAD6E443B0}" srcOrd="17" destOrd="0" presId="urn:microsoft.com/office/officeart/2016/7/layout/BasicProcessNew"/>
    <dgm:cxn modelId="{CB970F8D-7745-46EB-B531-240594F06EC9}" type="presParOf" srcId="{9A54B5A6-9ECE-4E4E-BA82-2CE11F693D19}" destId="{3A248A84-54B8-401C-B6BC-C072F8A8F917}" srcOrd="18" destOrd="0" presId="urn:microsoft.com/office/officeart/2016/7/layout/BasicProcessNew"/>
    <dgm:cxn modelId="{E239D8DA-96B2-41CC-89B8-AE2A0656A77A}" type="presParOf" srcId="{9A54B5A6-9ECE-4E4E-BA82-2CE11F693D19}" destId="{CCDCBC33-54D5-4541-A7B5-C88646C9D6B2}" srcOrd="19" destOrd="0" presId="urn:microsoft.com/office/officeart/2016/7/layout/BasicProcessNew"/>
    <dgm:cxn modelId="{844FD92A-A3C3-4272-A7DB-382D91C11762}" type="presParOf" srcId="{9A54B5A6-9ECE-4E4E-BA82-2CE11F693D19}" destId="{6A2ED1E3-F122-47AF-A7B7-57756B7FC796}" srcOrd="20" destOrd="0" presId="urn:microsoft.com/office/officeart/2016/7/layout/BasicProcessNew"/>
    <dgm:cxn modelId="{8EAC90D2-17CC-41BE-8CCE-E20D10A832F0}" type="presParOf" srcId="{9A54B5A6-9ECE-4E4E-BA82-2CE11F693D19}" destId="{60F2A908-062C-4CD4-AC3C-218A101EFB39}" srcOrd="21" destOrd="0" presId="urn:microsoft.com/office/officeart/2016/7/layout/BasicProcessNew"/>
    <dgm:cxn modelId="{EB813873-1D3D-430A-997C-D274748173AD}" type="presParOf" srcId="{9A54B5A6-9ECE-4E4E-BA82-2CE11F693D19}" destId="{16B4FA9B-8BC6-4B8A-A55B-A80EF06BD9CE}" srcOrd="22" destOrd="0" presId="urn:microsoft.com/office/officeart/2016/7/layout/BasicProcessNew"/>
    <dgm:cxn modelId="{E7E8D66E-713B-4BA5-BFB8-EB5080F9594F}" type="presParOf" srcId="{9A54B5A6-9ECE-4E4E-BA82-2CE11F693D19}" destId="{54F47CCF-54E3-47F6-A845-CFC7EAE73F46}" srcOrd="23" destOrd="0" presId="urn:microsoft.com/office/officeart/2016/7/layout/BasicProcessNew"/>
    <dgm:cxn modelId="{847BDFFE-6690-458D-AB27-270F475DCB5E}" type="presParOf" srcId="{9A54B5A6-9ECE-4E4E-BA82-2CE11F693D19}" destId="{EB43285F-DF2D-403A-99CB-555E4498B31C}" srcOrd="24" destOrd="0" presId="urn:microsoft.com/office/officeart/2016/7/layout/BasicProcessNew"/>
    <dgm:cxn modelId="{CBC49CD1-AB9C-458B-A5BE-3E21EC059AA0}" type="presParOf" srcId="{9A54B5A6-9ECE-4E4E-BA82-2CE11F693D19}" destId="{7106F9CA-DDDC-4D65-8CCD-D0DEF91C6F11}" srcOrd="25" destOrd="0" presId="urn:microsoft.com/office/officeart/2016/7/layout/BasicProcessNew"/>
    <dgm:cxn modelId="{F28E428E-AE41-43B9-8F8A-F4A7D3CB8D76}" type="presParOf" srcId="{9A54B5A6-9ECE-4E4E-BA82-2CE11F693D19}" destId="{5DDF595C-614F-4620-B540-A894DF41E3C4}" srcOrd="26" destOrd="0" presId="urn:microsoft.com/office/officeart/2016/7/layout/BasicProcessNew"/>
    <dgm:cxn modelId="{2E297172-9374-4D53-8D15-8064BC5CCE47}" type="presParOf" srcId="{9A54B5A6-9ECE-4E4E-BA82-2CE11F693D19}" destId="{48B7E1D2-314C-40CE-A735-3D146D81A534}" srcOrd="27" destOrd="0" presId="urn:microsoft.com/office/officeart/2016/7/layout/BasicProcessNew"/>
    <dgm:cxn modelId="{543A6440-DEFF-4AA7-9DF9-C28AB2D52352}" type="presParOf" srcId="{9A54B5A6-9ECE-4E4E-BA82-2CE11F693D19}" destId="{0654329E-0366-4340-8B06-828B74BD88D2}" srcOrd="28"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231A8B-237E-483B-BAB1-DBEB6D814DC7}">
      <dsp:nvSpPr>
        <dsp:cNvPr id="0" name=""/>
        <dsp:cNvSpPr/>
      </dsp:nvSpPr>
      <dsp:spPr>
        <a:xfrm>
          <a:off x="7420"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Complete the template on slide 8, for your project, adding or deleting boxes where necessary and providing detailed titles for each activity, output, intermediate outcome, outcome and impact. </a:t>
          </a:r>
          <a:endParaRPr lang="en-US" sz="1000" kern="1200" dirty="0"/>
        </a:p>
      </dsp:txBody>
      <dsp:txXfrm>
        <a:off x="7420" y="0"/>
        <a:ext cx="1204475" cy="4646181"/>
      </dsp:txXfrm>
    </dsp:sp>
    <dsp:sp modelId="{9F734097-7480-498F-87C3-14E57DF957E1}">
      <dsp:nvSpPr>
        <dsp:cNvPr id="0" name=""/>
        <dsp:cNvSpPr/>
      </dsp:nvSpPr>
      <dsp:spPr>
        <a:xfrm>
          <a:off x="1229380"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92E71-AAE3-4E51-B597-6FEF18DE9732}">
      <dsp:nvSpPr>
        <dsp:cNvPr id="0" name=""/>
        <dsp:cNvSpPr/>
      </dsp:nvSpPr>
      <dsp:spPr>
        <a:xfrm>
          <a:off x="1427536"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Start filling out the information about the problem and activities that you are planning to deliver.</a:t>
          </a:r>
          <a:endParaRPr lang="en-US" sz="1000" kern="1200" dirty="0"/>
        </a:p>
      </dsp:txBody>
      <dsp:txXfrm>
        <a:off x="1427536" y="0"/>
        <a:ext cx="1204475" cy="4646181"/>
      </dsp:txXfrm>
    </dsp:sp>
    <dsp:sp modelId="{7A6E218D-7DFD-4336-960F-C23A468A1FC3}">
      <dsp:nvSpPr>
        <dsp:cNvPr id="0" name=""/>
        <dsp:cNvSpPr/>
      </dsp:nvSpPr>
      <dsp:spPr>
        <a:xfrm>
          <a:off x="2649495"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D27AB2-BF65-464A-90C2-00FACBDF7779}">
      <dsp:nvSpPr>
        <dsp:cNvPr id="0" name=""/>
        <dsp:cNvSpPr/>
      </dsp:nvSpPr>
      <dsp:spPr>
        <a:xfrm>
          <a:off x="2847651"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Define your intended impacts and work backwards, filling out outcomes, intermediate outcomes, outputs and activities.</a:t>
          </a:r>
          <a:endParaRPr lang="en-US" sz="1000" kern="1200" dirty="0"/>
        </a:p>
      </dsp:txBody>
      <dsp:txXfrm>
        <a:off x="2847651" y="0"/>
        <a:ext cx="1204475" cy="4646181"/>
      </dsp:txXfrm>
    </dsp:sp>
    <dsp:sp modelId="{6470562C-34C6-43DF-9F16-1C3329535EEE}">
      <dsp:nvSpPr>
        <dsp:cNvPr id="0" name=""/>
        <dsp:cNvSpPr/>
      </dsp:nvSpPr>
      <dsp:spPr>
        <a:xfrm>
          <a:off x="4069611"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A35A4-AEE5-4790-9CE0-670F17B2DD3D}">
      <dsp:nvSpPr>
        <dsp:cNvPr id="0" name=""/>
        <dsp:cNvSpPr/>
      </dsp:nvSpPr>
      <dsp:spPr>
        <a:xfrm>
          <a:off x="4267766"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Link boxes horizontally with arrows to illustrate the chain of results from activity to output to intermediate outcome to outcome. Arrows have been provided to illustrate how they should be used. </a:t>
          </a:r>
          <a:r>
            <a:rPr lang="en-GB" sz="1000" b="0" i="0" kern="1200" dirty="0"/>
            <a:t>Results at all levels should express an achieved activity or result rather than an ongoing action or process.</a:t>
          </a:r>
          <a:endParaRPr lang="en-US" sz="1000" kern="1200" dirty="0"/>
        </a:p>
      </dsp:txBody>
      <dsp:txXfrm>
        <a:off x="4267766" y="0"/>
        <a:ext cx="1204475" cy="4646181"/>
      </dsp:txXfrm>
    </dsp:sp>
    <dsp:sp modelId="{24C30BBA-24CE-44C0-8472-6EFE2849EF17}">
      <dsp:nvSpPr>
        <dsp:cNvPr id="0" name=""/>
        <dsp:cNvSpPr/>
      </dsp:nvSpPr>
      <dsp:spPr>
        <a:xfrm>
          <a:off x="5489726"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204FAE-2091-4340-9BB3-09D05FDF1605}">
      <dsp:nvSpPr>
        <dsp:cNvPr id="0" name=""/>
        <dsp:cNvSpPr/>
      </dsp:nvSpPr>
      <dsp:spPr>
        <a:xfrm>
          <a:off x="5687881"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Clearly state the assumptions underpinning each step in the results chain, and their potential impact on the project’s results. This will help in understanding the underlying factors that could influence the success of the project.</a:t>
          </a:r>
          <a:endParaRPr lang="en-US" sz="1000" kern="1200" dirty="0"/>
        </a:p>
      </dsp:txBody>
      <dsp:txXfrm>
        <a:off x="5687881" y="0"/>
        <a:ext cx="1204475" cy="4646181"/>
      </dsp:txXfrm>
    </dsp:sp>
    <dsp:sp modelId="{3A248A84-54B8-401C-B6BC-C072F8A8F917}">
      <dsp:nvSpPr>
        <dsp:cNvPr id="0" name=""/>
        <dsp:cNvSpPr/>
      </dsp:nvSpPr>
      <dsp:spPr>
        <a:xfrm>
          <a:off x="6909841"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2ED1E3-F122-47AF-A7B7-57756B7FC796}">
      <dsp:nvSpPr>
        <dsp:cNvPr id="0" name=""/>
        <dsp:cNvSpPr/>
      </dsp:nvSpPr>
      <dsp:spPr>
        <a:xfrm>
          <a:off x="7107997"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Specify the targeted timeframes for the completion of each result. This will help in tracking progress and ensuring timely achievement of project goals.</a:t>
          </a:r>
          <a:endParaRPr lang="en-US" sz="1000" kern="1200" dirty="0"/>
        </a:p>
      </dsp:txBody>
      <dsp:txXfrm>
        <a:off x="7107997" y="0"/>
        <a:ext cx="1204475" cy="4646181"/>
      </dsp:txXfrm>
    </dsp:sp>
    <dsp:sp modelId="{16B4FA9B-8BC6-4B8A-A55B-A80EF06BD9CE}">
      <dsp:nvSpPr>
        <dsp:cNvPr id="0" name=""/>
        <dsp:cNvSpPr/>
      </dsp:nvSpPr>
      <dsp:spPr>
        <a:xfrm>
          <a:off x="8329956"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43285F-DF2D-403A-99CB-555E4498B31C}">
      <dsp:nvSpPr>
        <dsp:cNvPr id="0" name=""/>
        <dsp:cNvSpPr/>
      </dsp:nvSpPr>
      <dsp:spPr>
        <a:xfrm>
          <a:off x="8528112"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If you need more space, you may copy the template to an additional slide, however in this case we are looking for quality not quantity.</a:t>
          </a:r>
          <a:endParaRPr lang="en-US" sz="1000" kern="1200" dirty="0"/>
        </a:p>
      </dsp:txBody>
      <dsp:txXfrm>
        <a:off x="8528112" y="0"/>
        <a:ext cx="1204475" cy="4646181"/>
      </dsp:txXfrm>
    </dsp:sp>
    <dsp:sp modelId="{5DDF595C-614F-4620-B540-A894DF41E3C4}">
      <dsp:nvSpPr>
        <dsp:cNvPr id="0" name=""/>
        <dsp:cNvSpPr/>
      </dsp:nvSpPr>
      <dsp:spPr>
        <a:xfrm>
          <a:off x="9750072" y="2201590"/>
          <a:ext cx="180671" cy="24300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54329E-0366-4340-8B06-828B74BD88D2}">
      <dsp:nvSpPr>
        <dsp:cNvPr id="0" name=""/>
        <dsp:cNvSpPr/>
      </dsp:nvSpPr>
      <dsp:spPr>
        <a:xfrm>
          <a:off x="9948227" y="0"/>
          <a:ext cx="1204475" cy="46461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44500">
            <a:lnSpc>
              <a:spcPct val="90000"/>
            </a:lnSpc>
            <a:spcBef>
              <a:spcPct val="0"/>
            </a:spcBef>
            <a:spcAft>
              <a:spcPct val="35000"/>
            </a:spcAft>
            <a:buNone/>
          </a:pPr>
          <a:r>
            <a:rPr lang="en-US" sz="1000" b="0" i="0" kern="1200" dirty="0"/>
            <a:t>Once you have completed your ToC diagram, please </a:t>
          </a:r>
          <a:r>
            <a:rPr lang="en-GB" sz="1000" b="0" i="0" kern="1200" dirty="0"/>
            <a:t>submit it with your proposal and</a:t>
          </a:r>
          <a:r>
            <a:rPr lang="en-US" sz="1000" b="1" i="0" kern="1200" dirty="0"/>
            <a:t> </a:t>
          </a:r>
          <a:r>
            <a:rPr lang="en-US" sz="1000" b="0" i="0" kern="1200" dirty="0"/>
            <a:t>complete sections 5 and 6 in the </a:t>
          </a:r>
          <a:r>
            <a:rPr lang="en-US" sz="1000" b="1" i="0" kern="1200" dirty="0"/>
            <a:t>Technical Proposal Template.</a:t>
          </a:r>
          <a:endParaRPr lang="en-US" sz="1000" kern="1200" dirty="0"/>
        </a:p>
      </dsp:txBody>
      <dsp:txXfrm>
        <a:off x="9948227" y="0"/>
        <a:ext cx="1204475" cy="4646181"/>
      </dsp:txXfrm>
    </dsp:sp>
  </dsp:spTree>
</dsp:drawing>
</file>

<file path=ppt/diagrams/layout1.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1C97D-EE81-4C7B-9FDF-E51CB851391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0FD1F28-2DAB-4EF5-B6A3-6B9A5A0261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E5776-FB40-4742-968A-6332F4A2EE00}" type="datetimeFigureOut">
              <a:rPr lang="en-GB" smtClean="0"/>
              <a:t>25/06/2025</a:t>
            </a:fld>
            <a:endParaRPr lang="en-GB"/>
          </a:p>
        </p:txBody>
      </p:sp>
      <p:sp>
        <p:nvSpPr>
          <p:cNvPr id="4" name="Footer Placeholder 3">
            <a:extLst>
              <a:ext uri="{FF2B5EF4-FFF2-40B4-BE49-F238E27FC236}">
                <a16:creationId xmlns:a16="http://schemas.microsoft.com/office/drawing/2014/main" id="{1E08DF98-82A1-435D-B6F6-EF60779D6E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6BC6BA2-D87A-4541-BA19-2F767E5EC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85572C-A01C-4567-8CEB-EC682BAADE77}" type="slidenum">
              <a:rPr lang="en-GB" smtClean="0"/>
              <a:t>‹#›</a:t>
            </a:fld>
            <a:endParaRPr lang="en-GB"/>
          </a:p>
        </p:txBody>
      </p:sp>
    </p:spTree>
    <p:extLst>
      <p:ext uri="{BB962C8B-B14F-4D97-AF65-F5344CB8AC3E}">
        <p14:creationId xmlns:p14="http://schemas.microsoft.com/office/powerpoint/2010/main" val="3537755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9503B-2ED7-400E-BFAD-BE2E007317ED}" type="datetimeFigureOut">
              <a:rPr lang="en-GB" smtClean="0"/>
              <a:t>25/06/2025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C1329-C63B-4808-8D74-31FAD9BF468A}" type="slidenum">
              <a:rPr lang="en-GB" smtClean="0"/>
              <a:t>‹#›</a:t>
            </a:fld>
            <a:endParaRPr lang="en-GB"/>
          </a:p>
        </p:txBody>
      </p:sp>
    </p:spTree>
    <p:extLst>
      <p:ext uri="{BB962C8B-B14F-4D97-AF65-F5344CB8AC3E}">
        <p14:creationId xmlns:p14="http://schemas.microsoft.com/office/powerpoint/2010/main" val="77227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4</a:t>
            </a:fld>
            <a:endParaRPr lang="en-GB"/>
          </a:p>
        </p:txBody>
      </p:sp>
    </p:spTree>
    <p:extLst>
      <p:ext uri="{BB962C8B-B14F-4D97-AF65-F5344CB8AC3E}">
        <p14:creationId xmlns:p14="http://schemas.microsoft.com/office/powerpoint/2010/main" val="20765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5</a:t>
            </a:fld>
            <a:endParaRPr lang="en-GB"/>
          </a:p>
        </p:txBody>
      </p:sp>
    </p:spTree>
    <p:extLst>
      <p:ext uri="{BB962C8B-B14F-4D97-AF65-F5344CB8AC3E}">
        <p14:creationId xmlns:p14="http://schemas.microsoft.com/office/powerpoint/2010/main" val="391266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6C1329-C63B-4808-8D74-31FAD9BF468A}" type="slidenum">
              <a:rPr lang="en-GB" smtClean="0"/>
              <a:t>6</a:t>
            </a:fld>
            <a:endParaRPr lang="en-GB"/>
          </a:p>
        </p:txBody>
      </p:sp>
    </p:spTree>
    <p:extLst>
      <p:ext uri="{BB962C8B-B14F-4D97-AF65-F5344CB8AC3E}">
        <p14:creationId xmlns:p14="http://schemas.microsoft.com/office/powerpoint/2010/main" val="2589350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www.ukpact.co.uk/"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jpe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svg"/><Relationship Id="rId2" Type="http://schemas.openxmlformats.org/officeDocument/2006/relationships/hyperlink" Target="http://www.ukpact.co.uk/" TargetMode="Externa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Freeform: Shape 4">
            <a:extLst>
              <a:ext uri="{FF2B5EF4-FFF2-40B4-BE49-F238E27FC236}">
                <a16:creationId xmlns:a16="http://schemas.microsoft.com/office/drawing/2014/main" id="{6CEFE956-DD74-4A5E-BAD9-AFAD46FB024E}"/>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87206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15937" y="549275"/>
            <a:ext cx="11160125"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8" y="1671780"/>
            <a:ext cx="11160125" cy="4646181"/>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330710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ubtitle + Text">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69500"/>
            <a:ext cx="11160125"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420264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E051C491-8ECC-4BA7-9BEC-F388A5078B19}"/>
              </a:ext>
            </a:extLst>
          </p:cNvPr>
          <p:cNvSpPr>
            <a:spLocks noGrp="1"/>
          </p:cNvSpPr>
          <p:nvPr>
            <p:ph type="body" sz="quarter" idx="11" hasCustomPrompt="1"/>
          </p:nvPr>
        </p:nvSpPr>
        <p:spPr>
          <a:xfrm>
            <a:off x="527549" y="549274"/>
            <a:ext cx="7519699"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cxnSp>
        <p:nvCxnSpPr>
          <p:cNvPr id="5" name="Straight Connector 4">
            <a:extLst>
              <a:ext uri="{FF2B5EF4-FFF2-40B4-BE49-F238E27FC236}">
                <a16:creationId xmlns:a16="http://schemas.microsoft.com/office/drawing/2014/main" id="{04BA5998-6F94-43C5-A099-908965AEE99C}"/>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9" name="Content Placeholder 11">
            <a:extLst>
              <a:ext uri="{FF2B5EF4-FFF2-40B4-BE49-F238E27FC236}">
                <a16:creationId xmlns:a16="http://schemas.microsoft.com/office/drawing/2014/main" id="{7F312CC6-D897-4E9E-BF48-6AD769422AC3}"/>
              </a:ext>
            </a:extLst>
          </p:cNvPr>
          <p:cNvSpPr>
            <a:spLocks noGrp="1"/>
          </p:cNvSpPr>
          <p:nvPr>
            <p:ph sz="quarter" idx="13" hasCustomPrompt="1"/>
          </p:nvPr>
        </p:nvSpPr>
        <p:spPr>
          <a:xfrm>
            <a:off x="515939" y="1671292"/>
            <a:ext cx="7519698"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sp>
        <p:nvSpPr>
          <p:cNvPr id="2" name="TextBox 1">
            <a:extLst>
              <a:ext uri="{FF2B5EF4-FFF2-40B4-BE49-F238E27FC236}">
                <a16:creationId xmlns:a16="http://schemas.microsoft.com/office/drawing/2014/main" id="{F8029646-86D6-4BC1-98FB-EF812D2CE0C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4" name="Freeform: Shape 3">
            <a:extLst>
              <a:ext uri="{FF2B5EF4-FFF2-40B4-BE49-F238E27FC236}">
                <a16:creationId xmlns:a16="http://schemas.microsoft.com/office/drawing/2014/main" id="{637CC9ED-1E88-4782-ACB9-C11EA2FF1DBD}"/>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275443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Subtitle + Text + Shap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7538170"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671292"/>
            <a:ext cx="7538170"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7538170" cy="338138"/>
          </a:xfrm>
          <a:prstGeom prst="rect">
            <a:avLst/>
          </a:prstGeom>
        </p:spPr>
        <p:txBody>
          <a:bodyPr lIns="0" tIns="0" rIns="0" bIns="0" anchor="b"/>
          <a:lstStyle>
            <a:lvl1pPr marL="0" indent="0">
              <a:buNone/>
              <a:defRPr sz="1800" b="1"/>
            </a:lvl1pPr>
          </a:lstStyle>
          <a:p>
            <a:pPr lvl="0"/>
            <a:r>
              <a:rPr lang="en-GB"/>
              <a:t>Subtitle</a:t>
            </a:r>
          </a:p>
        </p:txBody>
      </p: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2" name="Freeform: Shape 1">
            <a:extLst>
              <a:ext uri="{FF2B5EF4-FFF2-40B4-BE49-F238E27FC236}">
                <a16:creationId xmlns:a16="http://schemas.microsoft.com/office/drawing/2014/main" id="{3CE398DC-B101-429E-89E6-533CFD29966C}"/>
              </a:ext>
            </a:extLst>
          </p:cNvPr>
          <p:cNvSpPr/>
          <p:nvPr userDrawn="1"/>
        </p:nvSpPr>
        <p:spPr>
          <a:xfrm>
            <a:off x="8274708" y="0"/>
            <a:ext cx="3917292"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79730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9" name="Text Placeholder 14">
            <a:extLst>
              <a:ext uri="{FF2B5EF4-FFF2-40B4-BE49-F238E27FC236}">
                <a16:creationId xmlns:a16="http://schemas.microsoft.com/office/drawing/2014/main" id="{BEDD09D1-7DF8-4E44-B70F-CB73900EB968}"/>
              </a:ext>
            </a:extLst>
          </p:cNvPr>
          <p:cNvSpPr>
            <a:spLocks noGrp="1"/>
          </p:cNvSpPr>
          <p:nvPr>
            <p:ph type="body" sz="quarter" idx="11" hasCustomPrompt="1"/>
          </p:nvPr>
        </p:nvSpPr>
        <p:spPr>
          <a:xfrm>
            <a:off x="527549" y="549274"/>
            <a:ext cx="5568451" cy="730885"/>
          </a:xfrm>
          <a:prstGeom prst="rect">
            <a:avLst/>
          </a:prstGeom>
        </p:spPr>
        <p:txBody>
          <a:bodyPr lIns="0" tIns="0" rIns="0" bIns="0" anchor="ctr"/>
          <a:lstStyle>
            <a:lvl1pPr marL="0" indent="0">
              <a:buNone/>
              <a:defRPr sz="2400" b="1" i="0">
                <a:solidFill>
                  <a:schemeClr val="accent1"/>
                </a:solidFill>
                <a:latin typeface="+mj-lt"/>
                <a:cs typeface="Arial Black" panose="020B0604020202020204" pitchFamily="34" charset="0"/>
              </a:defRPr>
            </a:lvl1pPr>
          </a:lstStyle>
          <a:p>
            <a:pPr lvl="0"/>
            <a:r>
              <a:rPr lang="en-GB"/>
              <a:t>Slide Title (can extend to two lines)</a:t>
            </a:r>
          </a:p>
        </p:txBody>
      </p:sp>
    </p:spTree>
    <p:extLst>
      <p:ext uri="{BB962C8B-B14F-4D97-AF65-F5344CB8AC3E}">
        <p14:creationId xmlns:p14="http://schemas.microsoft.com/office/powerpoint/2010/main" val="1012314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ubtitle + Text (Half/Half)">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C1C6F2-EB77-4564-AF82-9F07F79FAAB9}"/>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8" y="549276"/>
            <a:ext cx="5506172"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9" y="1710271"/>
            <a:ext cx="5432280"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9" y="926465"/>
            <a:ext cx="5506172" cy="338138"/>
          </a:xfrm>
          <a:prstGeom prst="rect">
            <a:avLst/>
          </a:prstGeom>
        </p:spPr>
        <p:txBody>
          <a:bodyPr lIns="0" tIns="0" rIns="0" bIns="0" anchor="b"/>
          <a:lstStyle>
            <a:lvl1pPr marL="0" indent="0">
              <a:buNone/>
              <a:defRPr sz="1800" b="1"/>
            </a:lvl1pPr>
          </a:lstStyle>
          <a:p>
            <a:pPr lvl="0"/>
            <a:r>
              <a:rPr lang="en-GB"/>
              <a:t>Subtitle</a:t>
            </a:r>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2" name="Content Placeholder 11">
            <a:extLst>
              <a:ext uri="{FF2B5EF4-FFF2-40B4-BE49-F238E27FC236}">
                <a16:creationId xmlns:a16="http://schemas.microsoft.com/office/drawing/2014/main" id="{DB2CD757-A2DB-4D22-8EC4-51AF5937A2E2}"/>
              </a:ext>
            </a:extLst>
          </p:cNvPr>
          <p:cNvSpPr>
            <a:spLocks noGrp="1"/>
          </p:cNvSpPr>
          <p:nvPr>
            <p:ph sz="quarter" idx="15" hasCustomPrompt="1"/>
          </p:nvPr>
        </p:nvSpPr>
        <p:spPr>
          <a:xfrm>
            <a:off x="6243784" y="1710271"/>
            <a:ext cx="5432280" cy="3428995"/>
          </a:xfrm>
          <a:prstGeom prst="rect">
            <a:avLst/>
          </a:prstGeom>
        </p:spPr>
        <p:txBody>
          <a:bodyPr lIns="0" tIns="0" rIns="0" bIns="0" numCol="1" spcCol="540000"/>
          <a:lstStyle>
            <a:lvl1pPr marL="0" indent="0">
              <a:buNone/>
              <a:defRPr sz="1800" b="0" i="0">
                <a:solidFill>
                  <a:schemeClr val="bg1"/>
                </a:solidFill>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Tree>
    <p:extLst>
      <p:ext uri="{BB962C8B-B14F-4D97-AF65-F5344CB8AC3E}">
        <p14:creationId xmlns:p14="http://schemas.microsoft.com/office/powerpoint/2010/main" val="180961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Subtitle + Text + Image">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7036407" cy="351867"/>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671292"/>
            <a:ext cx="7036329" cy="4647600"/>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content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C26EF68-FBAA-48E1-A38C-CD7A1917DD03}"/>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13" name="Picture Placeholder 15">
            <a:extLst>
              <a:ext uri="{FF2B5EF4-FFF2-40B4-BE49-F238E27FC236}">
                <a16:creationId xmlns:a16="http://schemas.microsoft.com/office/drawing/2014/main" id="{C4558F93-99D3-4E7E-A973-F0DEA4D9AB46}"/>
              </a:ext>
            </a:extLst>
          </p:cNvPr>
          <p:cNvSpPr>
            <a:spLocks noGrp="1"/>
          </p:cNvSpPr>
          <p:nvPr>
            <p:ph type="pic" sz="quarter" idx="10" hasCustomPrompt="1"/>
          </p:nvPr>
        </p:nvSpPr>
        <p:spPr>
          <a:xfrm>
            <a:off x="8043332" y="0"/>
            <a:ext cx="4148667"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chor="ctr">
            <a:noAutofit/>
          </a:bodyPr>
          <a:lstStyle>
            <a:lvl1pPr marL="0" indent="0">
              <a:buNone/>
              <a:defRPr/>
            </a:lvl1pPr>
          </a:lstStyle>
          <a:p>
            <a:r>
              <a:rPr lang="en-GB"/>
              <a:t>Click to add image</a:t>
            </a:r>
          </a:p>
        </p:txBody>
      </p:sp>
      <p:sp>
        <p:nvSpPr>
          <p:cNvPr id="14" name="Text Placeholder 9">
            <a:extLst>
              <a:ext uri="{FF2B5EF4-FFF2-40B4-BE49-F238E27FC236}">
                <a16:creationId xmlns:a16="http://schemas.microsoft.com/office/drawing/2014/main" id="{68D31D99-80C9-41FB-82D5-1CE21B1E41A4}"/>
              </a:ext>
            </a:extLst>
          </p:cNvPr>
          <p:cNvSpPr>
            <a:spLocks noGrp="1"/>
          </p:cNvSpPr>
          <p:nvPr>
            <p:ph type="body" sz="quarter" idx="14" hasCustomPrompt="1"/>
          </p:nvPr>
        </p:nvSpPr>
        <p:spPr>
          <a:xfrm>
            <a:off x="515938" y="926465"/>
            <a:ext cx="7038000"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67251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title + 2 Column">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4" name="Content Placeholder 11">
            <a:extLst>
              <a:ext uri="{FF2B5EF4-FFF2-40B4-BE49-F238E27FC236}">
                <a16:creationId xmlns:a16="http://schemas.microsoft.com/office/drawing/2014/main" id="{7C10566C-BC25-4B44-B75C-7A64C8D8276A}"/>
              </a:ext>
            </a:extLst>
          </p:cNvPr>
          <p:cNvSpPr>
            <a:spLocks noGrp="1"/>
          </p:cNvSpPr>
          <p:nvPr>
            <p:ph sz="quarter" idx="13" hasCustomPrompt="1"/>
          </p:nvPr>
        </p:nvSpPr>
        <p:spPr>
          <a:xfrm>
            <a:off x="515938" y="1710271"/>
            <a:ext cx="5580061" cy="3428995"/>
          </a:xfrm>
          <a:prstGeom prst="rect">
            <a:avLst/>
          </a:prstGeom>
        </p:spPr>
        <p:txBody>
          <a:bodyPr lIns="0" tIns="0" rIns="0" bIns="0" numCol="1" spcCol="540000"/>
          <a:lstStyle>
            <a:lvl1pPr marL="0" indent="0">
              <a:buNone/>
              <a:defRPr sz="18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 name="Rectangle 1">
            <a:extLst>
              <a:ext uri="{FF2B5EF4-FFF2-40B4-BE49-F238E27FC236}">
                <a16:creationId xmlns:a16="http://schemas.microsoft.com/office/drawing/2014/main" id="{5C645F69-D767-4CC6-9DAD-745D1204B141}"/>
              </a:ext>
            </a:extLst>
          </p:cNvPr>
          <p:cNvSpPr/>
          <p:nvPr userDrawn="1"/>
        </p:nvSpPr>
        <p:spPr>
          <a:xfrm>
            <a:off x="6155267" y="1588166"/>
            <a:ext cx="5520796" cy="3678101"/>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Placeholder 13">
            <a:extLst>
              <a:ext uri="{FF2B5EF4-FFF2-40B4-BE49-F238E27FC236}">
                <a16:creationId xmlns:a16="http://schemas.microsoft.com/office/drawing/2014/main" id="{72289A93-D101-4FAE-B94B-D761FD7D9AE3}"/>
              </a:ext>
            </a:extLst>
          </p:cNvPr>
          <p:cNvSpPr>
            <a:spLocks noGrp="1"/>
          </p:cNvSpPr>
          <p:nvPr>
            <p:ph type="body" sz="quarter" idx="15"/>
          </p:nvPr>
        </p:nvSpPr>
        <p:spPr>
          <a:xfrm>
            <a:off x="6223000" y="1709738"/>
            <a:ext cx="5376863" cy="3472053"/>
          </a:xfrm>
          <a:prstGeom prst="rect">
            <a:avLst/>
          </a:prstGeom>
        </p:spPr>
        <p:txBody>
          <a:bodyPr/>
          <a:lstStyle>
            <a:lvl1pPr marL="0" indent="0">
              <a:buNone/>
              <a:defRPr sz="1800"/>
            </a:lvl1pPr>
          </a:lstStyle>
          <a:p>
            <a:pPr lvl="0"/>
            <a:endParaRPr lang="en-GB"/>
          </a:p>
        </p:txBody>
      </p:sp>
      <p:sp>
        <p:nvSpPr>
          <p:cNvPr id="16" name="Text Placeholder 15">
            <a:extLst>
              <a:ext uri="{FF2B5EF4-FFF2-40B4-BE49-F238E27FC236}">
                <a16:creationId xmlns:a16="http://schemas.microsoft.com/office/drawing/2014/main" id="{DF4F2D81-8C58-423B-A289-9C330D8AF484}"/>
              </a:ext>
            </a:extLst>
          </p:cNvPr>
          <p:cNvSpPr>
            <a:spLocks noGrp="1"/>
          </p:cNvSpPr>
          <p:nvPr>
            <p:ph type="body" sz="quarter" idx="16"/>
          </p:nvPr>
        </p:nvSpPr>
        <p:spPr>
          <a:xfrm>
            <a:off x="515938" y="5359400"/>
            <a:ext cx="11160125" cy="679450"/>
          </a:xfrm>
          <a:prstGeom prst="rect">
            <a:avLst/>
          </a:prstGeom>
          <a:solidFill>
            <a:schemeClr val="accent1"/>
          </a:solidFill>
          <a:effectLst>
            <a:outerShdw blurRad="50800" dist="38100" dir="2700000" algn="tl" rotWithShape="0">
              <a:prstClr val="black">
                <a:alpha val="40000"/>
              </a:prstClr>
            </a:outerShdw>
          </a:effectLst>
        </p:spPr>
        <p:txBody>
          <a:bodyPr anchor="ctr"/>
          <a:lstStyle>
            <a:lvl1pPr marL="0" indent="0" algn="ctr">
              <a:buNone/>
              <a:defRPr sz="1800" b="1">
                <a:solidFill>
                  <a:schemeClr val="bg1"/>
                </a:solidFill>
              </a:defRPr>
            </a:lvl1pPr>
          </a:lstStyle>
          <a:p>
            <a:pPr lvl="0"/>
            <a:endParaRPr lang="en-GB"/>
          </a:p>
        </p:txBody>
      </p:sp>
      <p:sp>
        <p:nvSpPr>
          <p:cNvPr id="18" name="TextBox 17">
            <a:extLst>
              <a:ext uri="{FF2B5EF4-FFF2-40B4-BE49-F238E27FC236}">
                <a16:creationId xmlns:a16="http://schemas.microsoft.com/office/drawing/2014/main" id="{1862A4D3-4233-45B1-9FD2-563BE3CFD0A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2406224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Subtitle + 3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D21959-35F9-4EFB-A177-51FD899E7A7C}"/>
              </a:ext>
            </a:extLst>
          </p:cNvPr>
          <p:cNvSpPr/>
          <p:nvPr userDrawn="1"/>
        </p:nvSpPr>
        <p:spPr>
          <a:xfrm>
            <a:off x="4206394" y="1589949"/>
            <a:ext cx="3792297" cy="4173542"/>
          </a:xfrm>
          <a:prstGeom prst="rect">
            <a:avLst/>
          </a:prstGeom>
          <a:solidFill>
            <a:srgbClr val="F4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4">
            <a:extLst>
              <a:ext uri="{FF2B5EF4-FFF2-40B4-BE49-F238E27FC236}">
                <a16:creationId xmlns:a16="http://schemas.microsoft.com/office/drawing/2014/main" id="{259B53E4-B28A-4F5F-A7B2-B9C4BE21C3CA}"/>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4" name="Straight Connector 3">
            <a:extLst>
              <a:ext uri="{FF2B5EF4-FFF2-40B4-BE49-F238E27FC236}">
                <a16:creationId xmlns:a16="http://schemas.microsoft.com/office/drawing/2014/main" id="{921B1DFF-8E93-41C4-BD52-146CEEE151A6}"/>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5" name="Text Placeholder 9">
            <a:extLst>
              <a:ext uri="{FF2B5EF4-FFF2-40B4-BE49-F238E27FC236}">
                <a16:creationId xmlns:a16="http://schemas.microsoft.com/office/drawing/2014/main" id="{8A21845C-DFC8-4FDB-AAF8-F32C752BAC41}"/>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6" name="Content Placeholder 11">
            <a:extLst>
              <a:ext uri="{FF2B5EF4-FFF2-40B4-BE49-F238E27FC236}">
                <a16:creationId xmlns:a16="http://schemas.microsoft.com/office/drawing/2014/main" id="{1715C3BC-6F96-4FD9-912E-E3CDC46B41D0}"/>
              </a:ext>
            </a:extLst>
          </p:cNvPr>
          <p:cNvSpPr>
            <a:spLocks noGrp="1"/>
          </p:cNvSpPr>
          <p:nvPr>
            <p:ph sz="quarter" idx="13" hasCustomPrompt="1"/>
          </p:nvPr>
        </p:nvSpPr>
        <p:spPr>
          <a:xfrm>
            <a:off x="515938"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8" name="Content Placeholder 11">
            <a:extLst>
              <a:ext uri="{FF2B5EF4-FFF2-40B4-BE49-F238E27FC236}">
                <a16:creationId xmlns:a16="http://schemas.microsoft.com/office/drawing/2014/main" id="{3AA3C1B6-DE6D-4E77-86EC-94AB10977CD2}"/>
              </a:ext>
            </a:extLst>
          </p:cNvPr>
          <p:cNvSpPr>
            <a:spLocks noGrp="1"/>
          </p:cNvSpPr>
          <p:nvPr>
            <p:ph sz="quarter" idx="16" hasCustomPrompt="1"/>
          </p:nvPr>
        </p:nvSpPr>
        <p:spPr>
          <a:xfrm>
            <a:off x="8076062" y="2106663"/>
            <a:ext cx="3600000" cy="3509046"/>
          </a:xfrm>
          <a:prstGeom prst="rect">
            <a:avLst/>
          </a:prstGeom>
        </p:spPr>
        <p:txBody>
          <a:bodyPr lIns="0" tIns="0" rIns="0" bIns="0" numCol="1" spcCol="540000"/>
          <a:lstStyle>
            <a:lvl1pPr>
              <a:defRPr lang="en-GB" sz="1600" b="0" i="0" dirty="0">
                <a:cs typeface="Arial" panose="020B0604020202020204" pitchFamily="34" charset="0"/>
              </a:defRPr>
            </a:lvl1pPr>
          </a:lstStyle>
          <a:p>
            <a:pPr marL="342900" lvl="0" indent="-342900">
              <a:buClr>
                <a:schemeClr val="accent1"/>
              </a:buClr>
              <a:buFont typeface="+mj-lt"/>
              <a:buAutoNum type="arabicPeriod"/>
            </a:pPr>
            <a:r>
              <a:rPr lang="en-GB"/>
              <a:t>Click to add text</a:t>
            </a:r>
          </a:p>
        </p:txBody>
      </p:sp>
      <p:sp>
        <p:nvSpPr>
          <p:cNvPr id="9" name="Content Placeholder 11">
            <a:extLst>
              <a:ext uri="{FF2B5EF4-FFF2-40B4-BE49-F238E27FC236}">
                <a16:creationId xmlns:a16="http://schemas.microsoft.com/office/drawing/2014/main" id="{2C758D47-4C87-4859-A9E3-EDE8696743CA}"/>
              </a:ext>
            </a:extLst>
          </p:cNvPr>
          <p:cNvSpPr>
            <a:spLocks noGrp="1"/>
          </p:cNvSpPr>
          <p:nvPr>
            <p:ph sz="quarter" idx="17" hasCustomPrompt="1"/>
          </p:nvPr>
        </p:nvSpPr>
        <p:spPr>
          <a:xfrm>
            <a:off x="515938" y="2106663"/>
            <a:ext cx="3600000" cy="3509046"/>
          </a:xfrm>
          <a:prstGeom prst="rect">
            <a:avLst/>
          </a:prstGeom>
        </p:spPr>
        <p:txBody>
          <a:bodyPr lIns="0" tIns="0" rIns="0" bIns="0" numCol="1" spcCol="540000"/>
          <a:lstStyle>
            <a:lvl1pPr marL="342900" indent="-342900">
              <a:buClr>
                <a:schemeClr val="accent1"/>
              </a:buClr>
              <a:buFont typeface="+mj-lt"/>
              <a:buAutoNum type="arabicPeriod"/>
              <a:defRPr sz="1600" b="0" i="0">
                <a:latin typeface="+mn-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0" name="Content Placeholder 11">
            <a:extLst>
              <a:ext uri="{FF2B5EF4-FFF2-40B4-BE49-F238E27FC236}">
                <a16:creationId xmlns:a16="http://schemas.microsoft.com/office/drawing/2014/main" id="{6CAE19C8-7D3C-4A2E-8693-22EB6831CCD8}"/>
              </a:ext>
            </a:extLst>
          </p:cNvPr>
          <p:cNvSpPr>
            <a:spLocks noGrp="1"/>
          </p:cNvSpPr>
          <p:nvPr>
            <p:ph sz="quarter" idx="18" hasCustomPrompt="1"/>
          </p:nvPr>
        </p:nvSpPr>
        <p:spPr>
          <a:xfrm>
            <a:off x="8076063" y="1710271"/>
            <a:ext cx="3600000" cy="404856"/>
          </a:xfrm>
          <a:prstGeom prst="rect">
            <a:avLst/>
          </a:prstGeom>
        </p:spPr>
        <p:txBody>
          <a:bodyPr lIns="0" tIns="0" rIns="0" bIns="0" numCol="1" spcCol="540000"/>
          <a:lstStyle>
            <a:lvl1pPr marL="0" indent="0">
              <a:buNone/>
              <a:defRPr sz="1800" b="0" i="0">
                <a:solidFill>
                  <a:schemeClr val="accent1"/>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3" name="Content Placeholder 11">
            <a:extLst>
              <a:ext uri="{FF2B5EF4-FFF2-40B4-BE49-F238E27FC236}">
                <a16:creationId xmlns:a16="http://schemas.microsoft.com/office/drawing/2014/main" id="{F9F6E32F-6AD7-4737-9AB5-CD84D388D3BC}"/>
              </a:ext>
            </a:extLst>
          </p:cNvPr>
          <p:cNvSpPr>
            <a:spLocks noGrp="1"/>
          </p:cNvSpPr>
          <p:nvPr>
            <p:ph sz="quarter" idx="19" hasCustomPrompt="1"/>
          </p:nvPr>
        </p:nvSpPr>
        <p:spPr>
          <a:xfrm>
            <a:off x="4296000" y="1710271"/>
            <a:ext cx="3600000" cy="404856"/>
          </a:xfrm>
          <a:prstGeom prst="rect">
            <a:avLst/>
          </a:prstGeom>
        </p:spPr>
        <p:txBody>
          <a:bodyPr lIns="0" tIns="0" rIns="0" bIns="0" numCol="1" spcCol="540000"/>
          <a:lstStyle>
            <a:lvl1pPr marL="0" indent="0">
              <a:buNone/>
              <a:defRPr sz="1800" b="0" i="0">
                <a:solidFill>
                  <a:schemeClr val="accent2"/>
                </a:solidFill>
                <a:latin typeface="+mj-lt"/>
                <a:cs typeface="Arial" panose="020B0604020202020204" pitchFamily="34" charset="0"/>
              </a:defRPr>
            </a:lvl1pPr>
            <a:lvl2pPr marL="457200" indent="0">
              <a:buNone/>
              <a:defRPr b="0" i="0">
                <a:latin typeface="Arial" panose="020B0604020202020204" pitchFamily="34" charset="0"/>
                <a:cs typeface="Arial" panose="020B0604020202020204" pitchFamily="34" charset="0"/>
              </a:defRPr>
            </a:lvl2pPr>
            <a:lvl3pPr marL="914400" indent="0">
              <a:buNone/>
              <a:defRPr b="0" i="0">
                <a:latin typeface="Arial" panose="020B0604020202020204" pitchFamily="34" charset="0"/>
                <a:cs typeface="Arial" panose="020B0604020202020204" pitchFamily="34" charset="0"/>
              </a:defRPr>
            </a:lvl3pPr>
            <a:lvl4pPr marL="1371600" indent="0">
              <a:buNone/>
              <a:defRPr b="0" i="0">
                <a:latin typeface="Arial" panose="020B0604020202020204" pitchFamily="34" charset="0"/>
                <a:cs typeface="Arial" panose="020B0604020202020204" pitchFamily="34" charset="0"/>
              </a:defRPr>
            </a:lvl4pPr>
            <a:lvl5pPr marL="1828800" indent="0">
              <a:buNone/>
              <a:defRPr b="0" i="0">
                <a:latin typeface="Arial" panose="020B0604020202020204" pitchFamily="34" charset="0"/>
                <a:cs typeface="Arial" panose="020B0604020202020204" pitchFamily="34" charset="0"/>
              </a:defRPr>
            </a:lvl5pPr>
          </a:lstStyle>
          <a:p>
            <a:pPr lvl="0"/>
            <a:r>
              <a:rPr lang="en-GB"/>
              <a:t>Click to add text</a:t>
            </a:r>
          </a:p>
        </p:txBody>
      </p:sp>
      <p:sp>
        <p:nvSpPr>
          <p:cNvPr id="15" name="Text Placeholder 14">
            <a:extLst>
              <a:ext uri="{FF2B5EF4-FFF2-40B4-BE49-F238E27FC236}">
                <a16:creationId xmlns:a16="http://schemas.microsoft.com/office/drawing/2014/main" id="{B3E1493D-4BBB-4C8F-A791-4F914478ED5E}"/>
              </a:ext>
            </a:extLst>
          </p:cNvPr>
          <p:cNvSpPr>
            <a:spLocks noGrp="1"/>
          </p:cNvSpPr>
          <p:nvPr>
            <p:ph type="body" sz="quarter" idx="20" hasCustomPrompt="1"/>
          </p:nvPr>
        </p:nvSpPr>
        <p:spPr>
          <a:xfrm>
            <a:off x="4295775" y="2106663"/>
            <a:ext cx="3600450" cy="3509046"/>
          </a:xfrm>
          <a:prstGeom prst="rect">
            <a:avLst/>
          </a:prstGeom>
        </p:spPr>
        <p:txBody>
          <a:bodyPr/>
          <a:lstStyle>
            <a:lvl1pPr marL="342900" indent="-342900">
              <a:buClr>
                <a:schemeClr val="accent2"/>
              </a:buClr>
              <a:buFont typeface="+mj-lt"/>
              <a:buAutoNum type="arabicPeriod"/>
              <a:defRPr sz="1600"/>
            </a:lvl1pPr>
          </a:lstStyle>
          <a:p>
            <a:pPr lvl="0"/>
            <a:r>
              <a:rPr lang="en-GB"/>
              <a:t>Click to add text</a:t>
            </a:r>
          </a:p>
        </p:txBody>
      </p:sp>
      <p:sp>
        <p:nvSpPr>
          <p:cNvPr id="17" name="TextBox 16">
            <a:extLst>
              <a:ext uri="{FF2B5EF4-FFF2-40B4-BE49-F238E27FC236}">
                <a16:creationId xmlns:a16="http://schemas.microsoft.com/office/drawing/2014/main" id="{A71E4570-714D-415F-B1C1-FE5933BB07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393587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ubtitle + List 3">
    <p:spTree>
      <p:nvGrpSpPr>
        <p:cNvPr id="1" name=""/>
        <p:cNvGrpSpPr/>
        <p:nvPr/>
      </p:nvGrpSpPr>
      <p:grpSpPr>
        <a:xfrm>
          <a:off x="0" y="0"/>
          <a:ext cx="0" cy="0"/>
          <a:chOff x="0" y="0"/>
          <a:chExt cx="0" cy="0"/>
        </a:xfrm>
      </p:grpSpPr>
      <p:sp>
        <p:nvSpPr>
          <p:cNvPr id="3" name="Text Placeholder 14">
            <a:extLst>
              <a:ext uri="{FF2B5EF4-FFF2-40B4-BE49-F238E27FC236}">
                <a16:creationId xmlns:a16="http://schemas.microsoft.com/office/drawing/2014/main" id="{9BB1B5D2-1E8F-473E-A222-8C955C06732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9D90ED9E-5954-41FA-AB64-EFB17CE9F75B}"/>
              </a:ext>
            </a:extLst>
          </p:cNvPr>
          <p:cNvSpPr>
            <a:spLocks noGrp="1"/>
          </p:cNvSpPr>
          <p:nvPr>
            <p:ph type="body" sz="quarter" idx="1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11" name="Text Placeholder 10">
            <a:extLst>
              <a:ext uri="{FF2B5EF4-FFF2-40B4-BE49-F238E27FC236}">
                <a16:creationId xmlns:a16="http://schemas.microsoft.com/office/drawing/2014/main" id="{4D87DD3D-F004-4CE4-96FD-AC9D99B192FA}"/>
              </a:ext>
            </a:extLst>
          </p:cNvPr>
          <p:cNvSpPr>
            <a:spLocks noGrp="1"/>
          </p:cNvSpPr>
          <p:nvPr>
            <p:ph type="body" sz="quarter" idx="15" hasCustomPrompt="1"/>
          </p:nvPr>
        </p:nvSpPr>
        <p:spPr>
          <a:xfrm>
            <a:off x="1345667" y="2095480"/>
            <a:ext cx="7200000" cy="1080000"/>
          </a:xfrm>
          <a:prstGeom prst="rect">
            <a:avLst/>
          </a:prstGeom>
        </p:spPr>
        <p:txBody>
          <a:bodyPr lIns="0" tIns="0" rIns="0" bIns="0"/>
          <a:lstStyle>
            <a:lvl1pPr marL="0" indent="0">
              <a:buNone/>
              <a:defRPr sz="1600" b="0"/>
            </a:lvl1pPr>
          </a:lstStyle>
          <a:p>
            <a:pPr lvl="0"/>
            <a:r>
              <a:rPr lang="en-GB"/>
              <a:t>Click to add text</a:t>
            </a:r>
          </a:p>
        </p:txBody>
      </p:sp>
      <p:sp>
        <p:nvSpPr>
          <p:cNvPr id="13" name="Text Placeholder 12">
            <a:extLst>
              <a:ext uri="{FF2B5EF4-FFF2-40B4-BE49-F238E27FC236}">
                <a16:creationId xmlns:a16="http://schemas.microsoft.com/office/drawing/2014/main" id="{E57BBCDF-F563-440B-8597-EDE6E35A43A2}"/>
              </a:ext>
            </a:extLst>
          </p:cNvPr>
          <p:cNvSpPr>
            <a:spLocks noGrp="1"/>
          </p:cNvSpPr>
          <p:nvPr>
            <p:ph type="body" sz="quarter" idx="16" hasCustomPrompt="1"/>
          </p:nvPr>
        </p:nvSpPr>
        <p:spPr>
          <a:xfrm>
            <a:off x="397400" y="2095000"/>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1</a:t>
            </a:r>
            <a:endParaRPr lang="en-GB"/>
          </a:p>
        </p:txBody>
      </p:sp>
      <p:sp>
        <p:nvSpPr>
          <p:cNvPr id="14" name="Text Placeholder 10">
            <a:extLst>
              <a:ext uri="{FF2B5EF4-FFF2-40B4-BE49-F238E27FC236}">
                <a16:creationId xmlns:a16="http://schemas.microsoft.com/office/drawing/2014/main" id="{49492BEE-3211-459B-88EE-123D97BCCEE4}"/>
              </a:ext>
            </a:extLst>
          </p:cNvPr>
          <p:cNvSpPr>
            <a:spLocks noGrp="1"/>
          </p:cNvSpPr>
          <p:nvPr>
            <p:ph type="body" sz="quarter" idx="17" hasCustomPrompt="1"/>
          </p:nvPr>
        </p:nvSpPr>
        <p:spPr>
          <a:xfrm>
            <a:off x="1345667" y="4851535"/>
            <a:ext cx="7200000" cy="1080000"/>
          </a:xfrm>
          <a:prstGeom prst="rect">
            <a:avLst/>
          </a:prstGeom>
        </p:spPr>
        <p:txBody>
          <a:bodyPr lIns="0" tIns="0" rIns="0" bIns="0"/>
          <a:lstStyle>
            <a:lvl1pPr marL="0" indent="0">
              <a:buNone/>
              <a:defRPr sz="1600"/>
            </a:lvl1pPr>
          </a:lstStyle>
          <a:p>
            <a:pPr lvl="0"/>
            <a:r>
              <a:rPr lang="en-GB"/>
              <a:t>Click to add text</a:t>
            </a:r>
          </a:p>
        </p:txBody>
      </p:sp>
      <p:sp>
        <p:nvSpPr>
          <p:cNvPr id="15" name="Text Placeholder 12">
            <a:extLst>
              <a:ext uri="{FF2B5EF4-FFF2-40B4-BE49-F238E27FC236}">
                <a16:creationId xmlns:a16="http://schemas.microsoft.com/office/drawing/2014/main" id="{7D60536D-3F9A-4D6B-B511-69318B021796}"/>
              </a:ext>
            </a:extLst>
          </p:cNvPr>
          <p:cNvSpPr>
            <a:spLocks noGrp="1"/>
          </p:cNvSpPr>
          <p:nvPr>
            <p:ph type="body" sz="quarter" idx="18" hasCustomPrompt="1"/>
          </p:nvPr>
        </p:nvSpPr>
        <p:spPr>
          <a:xfrm>
            <a:off x="397400" y="4851055"/>
            <a:ext cx="889000" cy="1080000"/>
          </a:xfrm>
          <a:prstGeom prst="rect">
            <a:avLst/>
          </a:prstGeom>
        </p:spPr>
        <p:txBody>
          <a:bodyPr anchor="ctr"/>
          <a:lstStyle>
            <a:lvl1pPr marL="0" indent="0">
              <a:buNone/>
              <a:defRPr sz="8800">
                <a:solidFill>
                  <a:srgbClr val="002062"/>
                </a:solidFill>
                <a:latin typeface="+mj-lt"/>
              </a:defRPr>
            </a:lvl1pPr>
          </a:lstStyle>
          <a:p>
            <a:pPr lvl="0"/>
            <a:r>
              <a:rPr lang="en-GB" sz="8800">
                <a:latin typeface="+mj-lt"/>
              </a:rPr>
              <a:t>3</a:t>
            </a:r>
            <a:endParaRPr lang="en-GB"/>
          </a:p>
        </p:txBody>
      </p:sp>
      <p:sp>
        <p:nvSpPr>
          <p:cNvPr id="16" name="Text Placeholder 12">
            <a:extLst>
              <a:ext uri="{FF2B5EF4-FFF2-40B4-BE49-F238E27FC236}">
                <a16:creationId xmlns:a16="http://schemas.microsoft.com/office/drawing/2014/main" id="{E1C0E36F-9ACF-4BBD-B2BD-586898EFAF11}"/>
              </a:ext>
            </a:extLst>
          </p:cNvPr>
          <p:cNvSpPr>
            <a:spLocks noGrp="1"/>
          </p:cNvSpPr>
          <p:nvPr>
            <p:ph type="body" sz="quarter" idx="19" hasCustomPrompt="1"/>
          </p:nvPr>
        </p:nvSpPr>
        <p:spPr>
          <a:xfrm>
            <a:off x="10765111" y="3473027"/>
            <a:ext cx="889000" cy="1080000"/>
          </a:xfrm>
          <a:prstGeom prst="rect">
            <a:avLst/>
          </a:prstGeom>
        </p:spPr>
        <p:txBody>
          <a:bodyPr anchor="ctr"/>
          <a:lstStyle>
            <a:lvl1pPr marL="0" indent="0">
              <a:buNone/>
              <a:defRPr sz="8800" b="0">
                <a:solidFill>
                  <a:srgbClr val="002062"/>
                </a:solidFill>
                <a:latin typeface="+mj-lt"/>
              </a:defRPr>
            </a:lvl1pPr>
          </a:lstStyle>
          <a:p>
            <a:pPr lvl="0"/>
            <a:r>
              <a:rPr lang="en-GB" sz="8800">
                <a:latin typeface="+mj-lt"/>
              </a:rPr>
              <a:t>2</a:t>
            </a:r>
            <a:endParaRPr lang="en-GB"/>
          </a:p>
        </p:txBody>
      </p:sp>
      <p:sp>
        <p:nvSpPr>
          <p:cNvPr id="17" name="Text Placeholder 10">
            <a:extLst>
              <a:ext uri="{FF2B5EF4-FFF2-40B4-BE49-F238E27FC236}">
                <a16:creationId xmlns:a16="http://schemas.microsoft.com/office/drawing/2014/main" id="{295946AE-606B-4A9F-AFB5-77F4385112F9}"/>
              </a:ext>
            </a:extLst>
          </p:cNvPr>
          <p:cNvSpPr>
            <a:spLocks noGrp="1"/>
          </p:cNvSpPr>
          <p:nvPr>
            <p:ph type="body" sz="quarter" idx="20" hasCustomPrompt="1"/>
          </p:nvPr>
        </p:nvSpPr>
        <p:spPr>
          <a:xfrm>
            <a:off x="3496200" y="3473027"/>
            <a:ext cx="7200000" cy="1080000"/>
          </a:xfrm>
          <a:prstGeom prst="rect">
            <a:avLst/>
          </a:prstGeom>
        </p:spPr>
        <p:txBody>
          <a:bodyPr lIns="0" tIns="0" rIns="0" bIns="0"/>
          <a:lstStyle>
            <a:lvl1pPr marL="0" indent="0" algn="r">
              <a:buNone/>
              <a:defRPr sz="1600" b="0"/>
            </a:lvl1pPr>
          </a:lstStyle>
          <a:p>
            <a:pPr lvl="0"/>
            <a:r>
              <a:rPr lang="en-GB"/>
              <a:t>Click to add text</a:t>
            </a:r>
          </a:p>
        </p:txBody>
      </p:sp>
      <p:sp>
        <p:nvSpPr>
          <p:cNvPr id="19" name="Picture Placeholder 18">
            <a:extLst>
              <a:ext uri="{FF2B5EF4-FFF2-40B4-BE49-F238E27FC236}">
                <a16:creationId xmlns:a16="http://schemas.microsoft.com/office/drawing/2014/main" id="{739DB259-62D4-41AB-B772-7D25ACA80D7A}"/>
              </a:ext>
            </a:extLst>
          </p:cNvPr>
          <p:cNvSpPr>
            <a:spLocks noGrp="1"/>
          </p:cNvSpPr>
          <p:nvPr>
            <p:ph type="pic" sz="quarter" idx="21" hasCustomPrompt="1"/>
          </p:nvPr>
        </p:nvSpPr>
        <p:spPr>
          <a:xfrm>
            <a:off x="9202363" y="2095500"/>
            <a:ext cx="1493837" cy="1074738"/>
          </a:xfrm>
          <a:prstGeom prst="rect">
            <a:avLst/>
          </a:prstGeom>
        </p:spPr>
        <p:txBody>
          <a:bodyPr/>
          <a:lstStyle>
            <a:lvl1pPr marL="0" indent="0">
              <a:buNone/>
              <a:defRPr sz="2000"/>
            </a:lvl1pPr>
          </a:lstStyle>
          <a:p>
            <a:r>
              <a:rPr lang="en-GB"/>
              <a:t>Icon or picture</a:t>
            </a:r>
          </a:p>
        </p:txBody>
      </p:sp>
      <p:sp>
        <p:nvSpPr>
          <p:cNvPr id="20" name="Picture Placeholder 18">
            <a:extLst>
              <a:ext uri="{FF2B5EF4-FFF2-40B4-BE49-F238E27FC236}">
                <a16:creationId xmlns:a16="http://schemas.microsoft.com/office/drawing/2014/main" id="{3A1E4223-B1F2-4629-A08B-77032C21C3EF}"/>
              </a:ext>
            </a:extLst>
          </p:cNvPr>
          <p:cNvSpPr>
            <a:spLocks noGrp="1"/>
          </p:cNvSpPr>
          <p:nvPr>
            <p:ph type="pic" sz="quarter" idx="22" hasCustomPrompt="1"/>
          </p:nvPr>
        </p:nvSpPr>
        <p:spPr>
          <a:xfrm>
            <a:off x="9202362" y="4856317"/>
            <a:ext cx="1493837" cy="1074738"/>
          </a:xfrm>
          <a:prstGeom prst="rect">
            <a:avLst/>
          </a:prstGeom>
        </p:spPr>
        <p:txBody>
          <a:bodyPr/>
          <a:lstStyle>
            <a:lvl1pPr marL="0" indent="0">
              <a:buNone/>
              <a:defRPr sz="2000"/>
            </a:lvl1pPr>
          </a:lstStyle>
          <a:p>
            <a:r>
              <a:rPr lang="en-GB"/>
              <a:t>Icon or picture</a:t>
            </a:r>
          </a:p>
        </p:txBody>
      </p:sp>
      <p:sp>
        <p:nvSpPr>
          <p:cNvPr id="21" name="Picture Placeholder 18">
            <a:extLst>
              <a:ext uri="{FF2B5EF4-FFF2-40B4-BE49-F238E27FC236}">
                <a16:creationId xmlns:a16="http://schemas.microsoft.com/office/drawing/2014/main" id="{F3E3A0BA-8AC4-4189-987C-C58238DCE13E}"/>
              </a:ext>
            </a:extLst>
          </p:cNvPr>
          <p:cNvSpPr>
            <a:spLocks noGrp="1"/>
          </p:cNvSpPr>
          <p:nvPr>
            <p:ph type="pic" sz="quarter" idx="23" hasCustomPrompt="1"/>
          </p:nvPr>
        </p:nvSpPr>
        <p:spPr>
          <a:xfrm>
            <a:off x="1345667" y="3478289"/>
            <a:ext cx="1493837" cy="1074738"/>
          </a:xfrm>
          <a:prstGeom prst="rect">
            <a:avLst/>
          </a:prstGeom>
        </p:spPr>
        <p:txBody>
          <a:bodyPr/>
          <a:lstStyle>
            <a:lvl1pPr marL="0" indent="0">
              <a:buNone/>
              <a:defRPr sz="2000"/>
            </a:lvl1pPr>
          </a:lstStyle>
          <a:p>
            <a:r>
              <a:rPr lang="en-GB"/>
              <a:t>Icon or picture</a:t>
            </a:r>
          </a:p>
        </p:txBody>
      </p:sp>
      <p:sp>
        <p:nvSpPr>
          <p:cNvPr id="23" name="TextBox 22">
            <a:extLst>
              <a:ext uri="{FF2B5EF4-FFF2-40B4-BE49-F238E27FC236}">
                <a16:creationId xmlns:a16="http://schemas.microsoft.com/office/drawing/2014/main" id="{C6C7C45F-CC4D-44C6-94C7-0AD69EB9E10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91567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UK PAC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6263629-CEC3-4B28-BBE6-E874B4CB971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4409" y="929024"/>
            <a:ext cx="3649390" cy="670004"/>
          </a:xfrm>
          <a:prstGeom prst="rect">
            <a:avLst/>
          </a:prstGeom>
        </p:spPr>
      </p:pic>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99CE8067-8890-480A-A6B6-B6C0646890A8}"/>
              </a:ext>
            </a:extLst>
          </p:cNvPr>
          <p:cNvSpPr>
            <a:spLocks noGrp="1"/>
          </p:cNvSpPr>
          <p:nvPr>
            <p:ph type="body" sz="quarter" idx="13" hasCustomPrompt="1"/>
          </p:nvPr>
        </p:nvSpPr>
        <p:spPr>
          <a:xfrm>
            <a:off x="525173"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3" name="Picture Placeholder 2">
            <a:extLst>
              <a:ext uri="{FF2B5EF4-FFF2-40B4-BE49-F238E27FC236}">
                <a16:creationId xmlns:a16="http://schemas.microsoft.com/office/drawing/2014/main" id="{B9C98FBE-19B4-4C37-B365-353323AEEB86}"/>
              </a:ext>
            </a:extLst>
          </p:cNvPr>
          <p:cNvSpPr>
            <a:spLocks noGrp="1"/>
          </p:cNvSpPr>
          <p:nvPr>
            <p:ph type="pic" sz="quarter" idx="14" hasCustomPrompt="1"/>
          </p:nvPr>
        </p:nvSpPr>
        <p:spPr>
          <a:xfrm>
            <a:off x="4880480" y="929024"/>
            <a:ext cx="1915568" cy="1404103"/>
          </a:xfrm>
          <a:prstGeom prst="rect">
            <a:avLst/>
          </a:prstGeom>
        </p:spPr>
        <p:txBody>
          <a:bodyPr/>
          <a:lstStyle>
            <a:lvl1pPr marL="0" indent="0">
              <a:buNone/>
              <a:defRPr sz="1600"/>
            </a:lvl1pPr>
          </a:lstStyle>
          <a:p>
            <a:r>
              <a:rPr lang="en-GB"/>
              <a:t>Co-branding logo (if any)</a:t>
            </a:r>
          </a:p>
        </p:txBody>
      </p:sp>
      <p:sp>
        <p:nvSpPr>
          <p:cNvPr id="11" name="Text Placeholder 16">
            <a:extLst>
              <a:ext uri="{FF2B5EF4-FFF2-40B4-BE49-F238E27FC236}">
                <a16:creationId xmlns:a16="http://schemas.microsoft.com/office/drawing/2014/main" id="{5AEADE1A-4F81-4B42-B674-DAFC74644097}"/>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12" name="Straight Connector 11">
            <a:extLst>
              <a:ext uri="{FF2B5EF4-FFF2-40B4-BE49-F238E27FC236}">
                <a16:creationId xmlns:a16="http://schemas.microsoft.com/office/drawing/2014/main" id="{1E641CC3-003F-418A-9D26-745048368EC0}"/>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id="{6BFD4B41-41F5-4CBD-B7AA-6916772E5C8F}"/>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747841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title + Icons + List 3 (navy)">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3446B252-76ED-400B-B8F0-67A9EE4EDCB6}"/>
              </a:ext>
            </a:extLst>
          </p:cNvPr>
          <p:cNvSpPr>
            <a:spLocks noGrp="1"/>
          </p:cNvSpPr>
          <p:nvPr>
            <p:ph type="pic" sz="quarter" idx="14" hasCustomPrompt="1"/>
          </p:nvPr>
        </p:nvSpPr>
        <p:spPr>
          <a:xfrm>
            <a:off x="1113537"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4" name="Text Placeholder 12">
            <a:extLst>
              <a:ext uri="{FF2B5EF4-FFF2-40B4-BE49-F238E27FC236}">
                <a16:creationId xmlns:a16="http://schemas.microsoft.com/office/drawing/2014/main" id="{E741D62D-AEF6-44D1-8677-FAFBE4AE7F09}"/>
              </a:ext>
            </a:extLst>
          </p:cNvPr>
          <p:cNvSpPr>
            <a:spLocks noGrp="1"/>
          </p:cNvSpPr>
          <p:nvPr>
            <p:ph type="body" sz="quarter" idx="15"/>
          </p:nvPr>
        </p:nvSpPr>
        <p:spPr>
          <a:xfrm>
            <a:off x="516579" y="3783387"/>
            <a:ext cx="3137917" cy="322257"/>
          </a:xfrm>
          <a:prstGeom prst="rect">
            <a:avLst/>
          </a:prstGeom>
          <a:solidFill>
            <a:schemeClr val="accent1"/>
          </a:solidFill>
          <a:ln>
            <a:solidFill>
              <a:schemeClr val="accent1"/>
            </a:solidFill>
          </a:ln>
        </p:spPr>
        <p:txBody>
          <a:bodyPr anchor="ctr"/>
          <a:lstStyle>
            <a:lvl1pPr marL="0" indent="0" algn="ctr">
              <a:buNone/>
              <a:defRPr sz="1800">
                <a:solidFill>
                  <a:schemeClr val="bg1"/>
                </a:solidFill>
                <a:latin typeface="+mj-lt"/>
              </a:defRPr>
            </a:lvl1pPr>
          </a:lstStyle>
          <a:p>
            <a:endParaRPr lang="en-AU"/>
          </a:p>
        </p:txBody>
      </p:sp>
      <p:sp>
        <p:nvSpPr>
          <p:cNvPr id="5" name="Text Placeholder 13">
            <a:extLst>
              <a:ext uri="{FF2B5EF4-FFF2-40B4-BE49-F238E27FC236}">
                <a16:creationId xmlns:a16="http://schemas.microsoft.com/office/drawing/2014/main" id="{9E2EDBAD-2457-44F8-B339-9E0C9A24C979}"/>
              </a:ext>
            </a:extLst>
          </p:cNvPr>
          <p:cNvSpPr>
            <a:spLocks noGrp="1"/>
          </p:cNvSpPr>
          <p:nvPr>
            <p:ph type="body" sz="quarter" idx="16"/>
          </p:nvPr>
        </p:nvSpPr>
        <p:spPr>
          <a:xfrm>
            <a:off x="515937" y="4267295"/>
            <a:ext cx="3139200" cy="2041430"/>
          </a:xfrm>
          <a:prstGeom prst="rect">
            <a:avLst/>
          </a:prstGeom>
        </p:spPr>
        <p:txBody>
          <a:bodyPr lIns="0" tIns="0" rIns="0" bIns="0"/>
          <a:lstStyle>
            <a:lvl1pPr marL="0" indent="0">
              <a:buNone/>
              <a:defRPr sz="1600"/>
            </a:lvl1pPr>
          </a:lstStyle>
          <a:p>
            <a:endParaRPr lang="en-AU"/>
          </a:p>
        </p:txBody>
      </p:sp>
      <p:sp>
        <p:nvSpPr>
          <p:cNvPr id="6" name="Picture Placeholder 14">
            <a:extLst>
              <a:ext uri="{FF2B5EF4-FFF2-40B4-BE49-F238E27FC236}">
                <a16:creationId xmlns:a16="http://schemas.microsoft.com/office/drawing/2014/main" id="{7F026321-4542-46BC-8861-D564416ED507}"/>
              </a:ext>
            </a:extLst>
          </p:cNvPr>
          <p:cNvSpPr>
            <a:spLocks noGrp="1" noChangeAspect="1"/>
          </p:cNvSpPr>
          <p:nvPr>
            <p:ph type="pic" sz="quarter" idx="17" hasCustomPrompt="1"/>
          </p:nvPr>
        </p:nvSpPr>
        <p:spPr>
          <a:xfrm>
            <a:off x="5124146" y="1681310"/>
            <a:ext cx="1944000" cy="1944000"/>
          </a:xfrm>
          <a:prstGeom prst="ellipse">
            <a:avLst/>
          </a:prstGeom>
          <a:ln w="28575">
            <a:solidFill>
              <a:schemeClr val="accent1"/>
            </a:solidFill>
          </a:ln>
        </p:spPr>
        <p:txBody>
          <a:bodyPr anchor="ctr"/>
          <a:lstStyle>
            <a:lvl1pPr marL="0" indent="0" algn="ctr">
              <a:buNone/>
              <a:defRPr sz="2400"/>
            </a:lvl1pPr>
          </a:lstStyle>
          <a:p>
            <a:r>
              <a:rPr lang="en-GB"/>
              <a:t>Icon or picture</a:t>
            </a:r>
          </a:p>
        </p:txBody>
      </p:sp>
      <p:sp>
        <p:nvSpPr>
          <p:cNvPr id="7" name="Text Placeholder 15">
            <a:extLst>
              <a:ext uri="{FF2B5EF4-FFF2-40B4-BE49-F238E27FC236}">
                <a16:creationId xmlns:a16="http://schemas.microsoft.com/office/drawing/2014/main" id="{0308D1C8-C05C-4A13-82E6-135810E99959}"/>
              </a:ext>
            </a:extLst>
          </p:cNvPr>
          <p:cNvSpPr>
            <a:spLocks noGrp="1"/>
          </p:cNvSpPr>
          <p:nvPr>
            <p:ph type="body" sz="quarter" idx="18"/>
          </p:nvPr>
        </p:nvSpPr>
        <p:spPr>
          <a:xfrm>
            <a:off x="4526546" y="3784256"/>
            <a:ext cx="3139200" cy="321976"/>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8" name="Picture Placeholder 16">
            <a:extLst>
              <a:ext uri="{FF2B5EF4-FFF2-40B4-BE49-F238E27FC236}">
                <a16:creationId xmlns:a16="http://schemas.microsoft.com/office/drawing/2014/main" id="{9D96CA86-E940-492F-AB2D-DE82C58D05FE}"/>
              </a:ext>
            </a:extLst>
          </p:cNvPr>
          <p:cNvSpPr>
            <a:spLocks noGrp="1" noChangeAspect="1"/>
          </p:cNvSpPr>
          <p:nvPr>
            <p:ph type="pic" sz="quarter" idx="20" hasCustomPrompt="1"/>
          </p:nvPr>
        </p:nvSpPr>
        <p:spPr>
          <a:xfrm>
            <a:off x="9134043" y="1681310"/>
            <a:ext cx="1944000" cy="1944000"/>
          </a:xfrm>
          <a:prstGeom prst="ellipse">
            <a:avLst/>
          </a:prstGeom>
          <a:ln w="28575">
            <a:solidFill>
              <a:schemeClr val="accent1"/>
            </a:solidFill>
          </a:ln>
        </p:spPr>
        <p:txBody>
          <a:bodyPr anchor="ctr"/>
          <a:lstStyle>
            <a:lvl1pPr marL="0" indent="0" algn="ctr">
              <a:buNone/>
              <a:defRPr sz="24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Icon or picture</a:t>
            </a:r>
          </a:p>
        </p:txBody>
      </p:sp>
      <p:sp>
        <p:nvSpPr>
          <p:cNvPr id="9" name="Text Placeholder 17">
            <a:extLst>
              <a:ext uri="{FF2B5EF4-FFF2-40B4-BE49-F238E27FC236}">
                <a16:creationId xmlns:a16="http://schemas.microsoft.com/office/drawing/2014/main" id="{7E7C24A6-E314-4C3A-BA03-E8FFEEFDDCF5}"/>
              </a:ext>
            </a:extLst>
          </p:cNvPr>
          <p:cNvSpPr>
            <a:spLocks noGrp="1"/>
          </p:cNvSpPr>
          <p:nvPr>
            <p:ph type="body" sz="quarter" idx="21"/>
          </p:nvPr>
        </p:nvSpPr>
        <p:spPr>
          <a:xfrm>
            <a:off x="8535730" y="3783387"/>
            <a:ext cx="3140627" cy="322257"/>
          </a:xfrm>
          <a:prstGeom prst="rect">
            <a:avLst/>
          </a:prstGeom>
          <a:solidFill>
            <a:schemeClr val="accent1"/>
          </a:solidFill>
          <a:ln>
            <a:solidFill>
              <a:schemeClr val="accent1"/>
            </a:solidFill>
          </a:ln>
        </p:spPr>
        <p:txBody>
          <a:bodyPr anchor="ctr"/>
          <a:lstStyle>
            <a:lvl1pPr>
              <a:defRPr lang="en-AU" sz="1800">
                <a:solidFill>
                  <a:schemeClr val="bg1"/>
                </a:solidFill>
                <a:latin typeface="+mj-lt"/>
              </a:defRPr>
            </a:lvl1pPr>
          </a:lstStyle>
          <a:p>
            <a:pPr marL="0" lvl="0" indent="0" algn="ctr">
              <a:buNone/>
            </a:pPr>
            <a:endParaRPr lang="en-AU"/>
          </a:p>
        </p:txBody>
      </p:sp>
      <p:sp>
        <p:nvSpPr>
          <p:cNvPr id="10" name="Text Placeholder 18">
            <a:extLst>
              <a:ext uri="{FF2B5EF4-FFF2-40B4-BE49-F238E27FC236}">
                <a16:creationId xmlns:a16="http://schemas.microsoft.com/office/drawing/2014/main" id="{54F35C84-9A25-43A4-ACDB-EEDD0195CAD1}"/>
              </a:ext>
            </a:extLst>
          </p:cNvPr>
          <p:cNvSpPr>
            <a:spLocks noGrp="1"/>
          </p:cNvSpPr>
          <p:nvPr>
            <p:ph type="body" sz="quarter" idx="22"/>
          </p:nvPr>
        </p:nvSpPr>
        <p:spPr>
          <a:xfrm>
            <a:off x="8536443" y="4267294"/>
            <a:ext cx="3139200" cy="2041430"/>
          </a:xfrm>
          <a:prstGeom prst="rect">
            <a:avLst/>
          </a:prstGeom>
        </p:spPr>
        <p:txBody>
          <a:bodyPr lIns="0" tIns="0" rIns="0" bIns="0"/>
          <a:lstStyle>
            <a:lvl1pPr marL="0" indent="0">
              <a:buNone/>
              <a:defRPr sz="1600"/>
            </a:lvl1pPr>
          </a:lstStyle>
          <a:p>
            <a:endParaRPr lang="en-AU"/>
          </a:p>
        </p:txBody>
      </p:sp>
      <p:sp>
        <p:nvSpPr>
          <p:cNvPr id="11" name="Text Placeholder 19">
            <a:extLst>
              <a:ext uri="{FF2B5EF4-FFF2-40B4-BE49-F238E27FC236}">
                <a16:creationId xmlns:a16="http://schemas.microsoft.com/office/drawing/2014/main" id="{6C2D5672-D40A-47AC-856E-02FDBE4BF9BC}"/>
              </a:ext>
            </a:extLst>
          </p:cNvPr>
          <p:cNvSpPr>
            <a:spLocks noGrp="1"/>
          </p:cNvSpPr>
          <p:nvPr>
            <p:ph type="body" sz="quarter" idx="23"/>
          </p:nvPr>
        </p:nvSpPr>
        <p:spPr>
          <a:xfrm>
            <a:off x="4526546" y="4267295"/>
            <a:ext cx="3139200" cy="2041430"/>
          </a:xfrm>
          <a:prstGeom prst="rect">
            <a:avLst/>
          </a:prstGeom>
        </p:spPr>
        <p:txBody>
          <a:bodyPr lIns="0" tIns="0" rIns="0" bIns="0"/>
          <a:lstStyle>
            <a:lvl1pPr marL="0" indent="0">
              <a:buNone/>
              <a:defRPr sz="1600"/>
            </a:lvl1pPr>
          </a:lstStyle>
          <a:p>
            <a:endParaRPr lang="en-AU"/>
          </a:p>
        </p:txBody>
      </p:sp>
      <p:cxnSp>
        <p:nvCxnSpPr>
          <p:cNvPr id="12" name="Straight Connector 11">
            <a:extLst>
              <a:ext uri="{FF2B5EF4-FFF2-40B4-BE49-F238E27FC236}">
                <a16:creationId xmlns:a16="http://schemas.microsoft.com/office/drawing/2014/main" id="{CDE25F9C-E0D2-49F7-AF2A-84B079BF83FD}"/>
              </a:ext>
            </a:extLst>
          </p:cNvPr>
          <p:cNvCxnSpPr>
            <a:cxnSpLocks/>
          </p:cNvCxnSpPr>
          <p:nvPr userDrawn="1"/>
        </p:nvCxnSpPr>
        <p:spPr>
          <a:xfrm>
            <a:off x="4090842" y="1700725"/>
            <a:ext cx="0" cy="46083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8D2626A-8AFF-43EC-B121-A6080E8BB5E5}"/>
              </a:ext>
            </a:extLst>
          </p:cNvPr>
          <p:cNvCxnSpPr>
            <a:cxnSpLocks/>
          </p:cNvCxnSpPr>
          <p:nvPr userDrawn="1"/>
        </p:nvCxnSpPr>
        <p:spPr>
          <a:xfrm>
            <a:off x="8101094" y="1700725"/>
            <a:ext cx="0" cy="4608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4">
            <a:extLst>
              <a:ext uri="{FF2B5EF4-FFF2-40B4-BE49-F238E27FC236}">
                <a16:creationId xmlns:a16="http://schemas.microsoft.com/office/drawing/2014/main" id="{D29E444F-8C61-4ED4-BA35-7C10B4B71D3C}"/>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cxnSp>
        <p:nvCxnSpPr>
          <p:cNvPr id="15" name="Straight Connector 14">
            <a:extLst>
              <a:ext uri="{FF2B5EF4-FFF2-40B4-BE49-F238E27FC236}">
                <a16:creationId xmlns:a16="http://schemas.microsoft.com/office/drawing/2014/main" id="{464B0A0A-3801-45DD-BE5D-EA556A539A9D}"/>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Text Placeholder 9">
            <a:extLst>
              <a:ext uri="{FF2B5EF4-FFF2-40B4-BE49-F238E27FC236}">
                <a16:creationId xmlns:a16="http://schemas.microsoft.com/office/drawing/2014/main" id="{1E718912-C1EA-4274-BA35-66598C1ECD7B}"/>
              </a:ext>
            </a:extLst>
          </p:cNvPr>
          <p:cNvSpPr>
            <a:spLocks noGrp="1"/>
          </p:cNvSpPr>
          <p:nvPr>
            <p:ph type="body" sz="quarter" idx="24"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
        <p:nvSpPr>
          <p:cNvPr id="23" name="TextBox 22">
            <a:extLst>
              <a:ext uri="{FF2B5EF4-FFF2-40B4-BE49-F238E27FC236}">
                <a16:creationId xmlns:a16="http://schemas.microsoft.com/office/drawing/2014/main" id="{546D0781-0707-46FD-A81D-9D3995A205C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114489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Graphic (Horizontal +3)">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76D5BC8B-B021-42FD-8EFA-8B3D99538FDF}"/>
              </a:ext>
            </a:extLst>
          </p:cNvPr>
          <p:cNvSpPr/>
          <p:nvPr/>
        </p:nvSpPr>
        <p:spPr>
          <a:xfrm>
            <a:off x="3319293"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5379670" y="44435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7440047" y="3281360"/>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6986472" y="4066521"/>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4872263" y="4131443"/>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3985293" y="502695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3985293" y="528313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3985293" y="553930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6045670" y="357138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6045670" y="382756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6045670" y="408373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8106047" y="49622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8106047" y="52184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8106047" y="547465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40" name="Text Placeholder 44">
            <a:extLst>
              <a:ext uri="{FF2B5EF4-FFF2-40B4-BE49-F238E27FC236}">
                <a16:creationId xmlns:a16="http://schemas.microsoft.com/office/drawing/2014/main" id="{6B0BF8C6-FADA-4F5D-96F0-FCBFEEE1D069}"/>
              </a:ext>
            </a:extLst>
          </p:cNvPr>
          <p:cNvSpPr>
            <a:spLocks noGrp="1"/>
          </p:cNvSpPr>
          <p:nvPr>
            <p:ph type="body" sz="quarter" idx="13"/>
          </p:nvPr>
        </p:nvSpPr>
        <p:spPr>
          <a:xfrm>
            <a:off x="4255780" y="1428337"/>
            <a:ext cx="3687781" cy="1949442"/>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1" name="Text Placeholder 3">
            <a:extLst>
              <a:ext uri="{FF2B5EF4-FFF2-40B4-BE49-F238E27FC236}">
                <a16:creationId xmlns:a16="http://schemas.microsoft.com/office/drawing/2014/main" id="{EE15733C-2BE3-4E88-BD7A-C7ADF64361E1}"/>
              </a:ext>
            </a:extLst>
          </p:cNvPr>
          <p:cNvSpPr>
            <a:spLocks noGrp="1"/>
          </p:cNvSpPr>
          <p:nvPr>
            <p:ph type="body" sz="quarter" idx="12" hasCustomPrompt="1"/>
          </p:nvPr>
        </p:nvSpPr>
        <p:spPr>
          <a:xfrm>
            <a:off x="4255781" y="1446560"/>
            <a:ext cx="697220" cy="517708"/>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2" name="Text Placeholder 47">
            <a:extLst>
              <a:ext uri="{FF2B5EF4-FFF2-40B4-BE49-F238E27FC236}">
                <a16:creationId xmlns:a16="http://schemas.microsoft.com/office/drawing/2014/main" id="{4C9638E9-207A-4EE1-A11E-06558A40F09A}"/>
              </a:ext>
            </a:extLst>
          </p:cNvPr>
          <p:cNvSpPr>
            <a:spLocks noGrp="1"/>
          </p:cNvSpPr>
          <p:nvPr>
            <p:ph type="body" sz="quarter" idx="16"/>
          </p:nvPr>
        </p:nvSpPr>
        <p:spPr>
          <a:xfrm>
            <a:off x="536545" y="2976121"/>
            <a:ext cx="2598737" cy="3066094"/>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3" name="Text Placeholder 3">
            <a:extLst>
              <a:ext uri="{FF2B5EF4-FFF2-40B4-BE49-F238E27FC236}">
                <a16:creationId xmlns:a16="http://schemas.microsoft.com/office/drawing/2014/main" id="{D8AB6298-A455-4B64-9CFA-6EACDE53EAAF}"/>
              </a:ext>
            </a:extLst>
          </p:cNvPr>
          <p:cNvSpPr>
            <a:spLocks noGrp="1"/>
          </p:cNvSpPr>
          <p:nvPr>
            <p:ph type="body" sz="quarter" idx="17" hasCustomPrompt="1"/>
          </p:nvPr>
        </p:nvSpPr>
        <p:spPr>
          <a:xfrm>
            <a:off x="568188" y="2999355"/>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44" name="Text Placeholder 49">
            <a:extLst>
              <a:ext uri="{FF2B5EF4-FFF2-40B4-BE49-F238E27FC236}">
                <a16:creationId xmlns:a16="http://schemas.microsoft.com/office/drawing/2014/main" id="{D57FD8A4-653D-4DA9-958B-5CCDFAF395C1}"/>
              </a:ext>
            </a:extLst>
          </p:cNvPr>
          <p:cNvSpPr>
            <a:spLocks noGrp="1"/>
          </p:cNvSpPr>
          <p:nvPr>
            <p:ph type="body" sz="quarter" idx="18"/>
          </p:nvPr>
        </p:nvSpPr>
        <p:spPr>
          <a:xfrm>
            <a:off x="8988747" y="2976121"/>
            <a:ext cx="2598737" cy="3066099"/>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5" name="Text Placeholder 3">
            <a:extLst>
              <a:ext uri="{FF2B5EF4-FFF2-40B4-BE49-F238E27FC236}">
                <a16:creationId xmlns:a16="http://schemas.microsoft.com/office/drawing/2014/main" id="{1B8CA74E-5509-409D-A018-AB81CD768CED}"/>
              </a:ext>
            </a:extLst>
          </p:cNvPr>
          <p:cNvSpPr>
            <a:spLocks noGrp="1"/>
          </p:cNvSpPr>
          <p:nvPr>
            <p:ph type="body" sz="quarter" idx="19" hasCustomPrompt="1"/>
          </p:nvPr>
        </p:nvSpPr>
        <p:spPr>
          <a:xfrm>
            <a:off x="9020390" y="2999354"/>
            <a:ext cx="753004" cy="572030"/>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46" name="Picture Placeholder 54">
            <a:extLst>
              <a:ext uri="{FF2B5EF4-FFF2-40B4-BE49-F238E27FC236}">
                <a16:creationId xmlns:a16="http://schemas.microsoft.com/office/drawing/2014/main" id="{FDFA3738-B531-43A2-81FB-E0976DB54AA0}"/>
              </a:ext>
            </a:extLst>
          </p:cNvPr>
          <p:cNvSpPr>
            <a:spLocks noGrp="1" noChangeAspect="1"/>
          </p:cNvSpPr>
          <p:nvPr>
            <p:ph type="pic" sz="quarter" idx="22" hasCustomPrompt="1"/>
          </p:nvPr>
        </p:nvSpPr>
        <p:spPr>
          <a:xfrm>
            <a:off x="3536171" y="3495201"/>
            <a:ext cx="1008000" cy="1008000"/>
          </a:xfrm>
          <a:prstGeom prst="ellipse">
            <a:avLst/>
          </a:prstGeom>
        </p:spPr>
        <p:txBody>
          <a:bodyPr/>
          <a:lstStyle>
            <a:lvl1pPr marL="0" indent="0">
              <a:buNone/>
              <a:defRPr sz="1200" b="0"/>
            </a:lvl1pPr>
          </a:lstStyle>
          <a:p>
            <a:r>
              <a:rPr lang="en-GB"/>
              <a:t>Icon or Picture</a:t>
            </a:r>
          </a:p>
        </p:txBody>
      </p:sp>
      <p:sp>
        <p:nvSpPr>
          <p:cNvPr id="47" name="Picture Placeholder 54">
            <a:extLst>
              <a:ext uri="{FF2B5EF4-FFF2-40B4-BE49-F238E27FC236}">
                <a16:creationId xmlns:a16="http://schemas.microsoft.com/office/drawing/2014/main" id="{2E3EF5EC-D163-4C6D-841C-4F4F93EA2085}"/>
              </a:ext>
            </a:extLst>
          </p:cNvPr>
          <p:cNvSpPr>
            <a:spLocks noGrp="1" noChangeAspect="1"/>
          </p:cNvSpPr>
          <p:nvPr>
            <p:ph type="pic" sz="quarter" idx="23" hasCustomPrompt="1"/>
          </p:nvPr>
        </p:nvSpPr>
        <p:spPr>
          <a:xfrm>
            <a:off x="7656198" y="3503711"/>
            <a:ext cx="1008000" cy="1008000"/>
          </a:xfrm>
          <a:prstGeom prst="ellipse">
            <a:avLst/>
          </a:prstGeom>
        </p:spPr>
        <p:txBody>
          <a:bodyPr/>
          <a:lstStyle>
            <a:lvl1pPr marL="0" indent="0">
              <a:buNone/>
              <a:defRPr sz="1200" b="0"/>
            </a:lvl1pPr>
          </a:lstStyle>
          <a:p>
            <a:r>
              <a:rPr lang="en-GB"/>
              <a:t>Icon or Picture</a:t>
            </a:r>
          </a:p>
        </p:txBody>
      </p:sp>
      <p:sp>
        <p:nvSpPr>
          <p:cNvPr id="48" name="Picture Placeholder 54">
            <a:extLst>
              <a:ext uri="{FF2B5EF4-FFF2-40B4-BE49-F238E27FC236}">
                <a16:creationId xmlns:a16="http://schemas.microsoft.com/office/drawing/2014/main" id="{4EF85177-AA87-46FF-BCB1-DDA449A877B7}"/>
              </a:ext>
            </a:extLst>
          </p:cNvPr>
          <p:cNvSpPr>
            <a:spLocks noGrp="1" noChangeAspect="1"/>
          </p:cNvSpPr>
          <p:nvPr>
            <p:ph type="pic" sz="quarter" idx="24" hasCustomPrompt="1"/>
          </p:nvPr>
        </p:nvSpPr>
        <p:spPr>
          <a:xfrm>
            <a:off x="5589201" y="4662357"/>
            <a:ext cx="1008000" cy="1008000"/>
          </a:xfrm>
          <a:prstGeom prst="ellipse">
            <a:avLst/>
          </a:prstGeom>
        </p:spPr>
        <p:txBody>
          <a:bodyPr/>
          <a:lstStyle>
            <a:lvl1pPr marL="0" indent="0">
              <a:buNone/>
              <a:defRPr sz="1200" b="0"/>
            </a:lvl1pPr>
          </a:lstStyle>
          <a:p>
            <a:r>
              <a:rPr lang="en-GB"/>
              <a:t>Icon or Picture</a:t>
            </a:r>
          </a:p>
        </p:txBody>
      </p:sp>
      <p:sp>
        <p:nvSpPr>
          <p:cNvPr id="4" name="TextBox 3">
            <a:extLst>
              <a:ext uri="{FF2B5EF4-FFF2-40B4-BE49-F238E27FC236}">
                <a16:creationId xmlns:a16="http://schemas.microsoft.com/office/drawing/2014/main" id="{6334BA4D-EF18-4332-A3C4-6668DB528CE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50" name="Text Placeholder 14">
            <a:extLst>
              <a:ext uri="{FF2B5EF4-FFF2-40B4-BE49-F238E27FC236}">
                <a16:creationId xmlns:a16="http://schemas.microsoft.com/office/drawing/2014/main" id="{BAF26BD1-EF3D-4562-898E-D877D0CA8A45}"/>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51" name="Text Placeholder 9">
            <a:extLst>
              <a:ext uri="{FF2B5EF4-FFF2-40B4-BE49-F238E27FC236}">
                <a16:creationId xmlns:a16="http://schemas.microsoft.com/office/drawing/2014/main" id="{681CA307-7973-4971-8C28-2AADE9359F99}"/>
              </a:ext>
            </a:extLst>
          </p:cNvPr>
          <p:cNvSpPr>
            <a:spLocks noGrp="1"/>
          </p:cNvSpPr>
          <p:nvPr>
            <p:ph type="body" sz="quarter" idx="25"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421200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Graphic (Horizontal +4)">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AB27A43-CF4F-4319-BBC4-28C497E99453}"/>
              </a:ext>
            </a:extLst>
          </p:cNvPr>
          <p:cNvGrpSpPr/>
          <p:nvPr userDrawn="1"/>
        </p:nvGrpSpPr>
        <p:grpSpPr>
          <a:xfrm>
            <a:off x="1956159" y="2604008"/>
            <a:ext cx="7621131" cy="2602200"/>
            <a:chOff x="1270359" y="2649898"/>
            <a:chExt cx="7621131" cy="2602200"/>
          </a:xfrm>
        </p:grpSpPr>
        <p:sp>
          <p:nvSpPr>
            <p:cNvPr id="16" name="Oval 15">
              <a:extLst>
                <a:ext uri="{FF2B5EF4-FFF2-40B4-BE49-F238E27FC236}">
                  <a16:creationId xmlns:a16="http://schemas.microsoft.com/office/drawing/2014/main" id="{76D5BC8B-B021-42FD-8EFA-8B3D99538FDF}"/>
                </a:ext>
              </a:extLst>
            </p:cNvPr>
            <p:cNvSpPr/>
            <p:nvPr/>
          </p:nvSpPr>
          <p:spPr>
            <a:xfrm>
              <a:off x="1270359"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51490"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30736" y="38120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91113" y="2649898"/>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37538" y="3435059"/>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23329" y="3499981"/>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52725" y="3436780"/>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36359" y="439549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36359" y="465166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36359" y="490784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96736"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96736"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96736"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57113" y="4330837"/>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57113" y="4587014"/>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57113" y="4843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17490" y="293992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17490" y="319609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17490" y="345227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60" name="Text Placeholder 44">
            <a:extLst>
              <a:ext uri="{FF2B5EF4-FFF2-40B4-BE49-F238E27FC236}">
                <a16:creationId xmlns:a16="http://schemas.microsoft.com/office/drawing/2014/main" id="{0F0095DD-0989-439E-A599-3FCED928C48D}"/>
              </a:ext>
            </a:extLst>
          </p:cNvPr>
          <p:cNvSpPr>
            <a:spLocks noGrp="1"/>
          </p:cNvSpPr>
          <p:nvPr>
            <p:ph type="body" sz="quarter" idx="13"/>
          </p:nvPr>
        </p:nvSpPr>
        <p:spPr>
          <a:xfrm>
            <a:off x="3539596"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1" name="Text Placeholder 3">
            <a:extLst>
              <a:ext uri="{FF2B5EF4-FFF2-40B4-BE49-F238E27FC236}">
                <a16:creationId xmlns:a16="http://schemas.microsoft.com/office/drawing/2014/main" id="{CF45C975-33F2-41B6-99AF-6D4571CBF4D2}"/>
              </a:ext>
            </a:extLst>
          </p:cNvPr>
          <p:cNvSpPr>
            <a:spLocks noGrp="1"/>
          </p:cNvSpPr>
          <p:nvPr>
            <p:ph type="body" sz="quarter" idx="12" hasCustomPrompt="1"/>
          </p:nvPr>
        </p:nvSpPr>
        <p:spPr>
          <a:xfrm>
            <a:off x="3571239"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62" name="Text Placeholder 45">
            <a:extLst>
              <a:ext uri="{FF2B5EF4-FFF2-40B4-BE49-F238E27FC236}">
                <a16:creationId xmlns:a16="http://schemas.microsoft.com/office/drawing/2014/main" id="{E97B645B-6161-42E7-AB15-B072B30DFCC7}"/>
              </a:ext>
            </a:extLst>
          </p:cNvPr>
          <p:cNvSpPr>
            <a:spLocks noGrp="1"/>
          </p:cNvSpPr>
          <p:nvPr>
            <p:ph type="body" sz="quarter" idx="14"/>
          </p:nvPr>
        </p:nvSpPr>
        <p:spPr>
          <a:xfrm>
            <a:off x="7713135"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3" name="Text Placeholder 3">
            <a:extLst>
              <a:ext uri="{FF2B5EF4-FFF2-40B4-BE49-F238E27FC236}">
                <a16:creationId xmlns:a16="http://schemas.microsoft.com/office/drawing/2014/main" id="{F71BF8C7-F1B6-46EC-BF78-06D5B09CF0B4}"/>
              </a:ext>
            </a:extLst>
          </p:cNvPr>
          <p:cNvSpPr>
            <a:spLocks noGrp="1"/>
          </p:cNvSpPr>
          <p:nvPr>
            <p:ph type="body" sz="quarter" idx="15" hasCustomPrompt="1"/>
          </p:nvPr>
        </p:nvSpPr>
        <p:spPr>
          <a:xfrm>
            <a:off x="7744778"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64" name="Text Placeholder 47">
            <a:extLst>
              <a:ext uri="{FF2B5EF4-FFF2-40B4-BE49-F238E27FC236}">
                <a16:creationId xmlns:a16="http://schemas.microsoft.com/office/drawing/2014/main" id="{0AE0D14A-2620-4BDB-8DAC-6FC6696507CB}"/>
              </a:ext>
            </a:extLst>
          </p:cNvPr>
          <p:cNvSpPr>
            <a:spLocks noGrp="1"/>
          </p:cNvSpPr>
          <p:nvPr>
            <p:ph type="body" sz="quarter" idx="16"/>
          </p:nvPr>
        </p:nvSpPr>
        <p:spPr>
          <a:xfrm>
            <a:off x="1725506"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5" name="Text Placeholder 3">
            <a:extLst>
              <a:ext uri="{FF2B5EF4-FFF2-40B4-BE49-F238E27FC236}">
                <a16:creationId xmlns:a16="http://schemas.microsoft.com/office/drawing/2014/main" id="{308B4211-779B-4EEC-8B11-3123722E5299}"/>
              </a:ext>
            </a:extLst>
          </p:cNvPr>
          <p:cNvSpPr>
            <a:spLocks noGrp="1"/>
          </p:cNvSpPr>
          <p:nvPr>
            <p:ph type="body" sz="quarter" idx="17" hasCustomPrompt="1"/>
          </p:nvPr>
        </p:nvSpPr>
        <p:spPr>
          <a:xfrm>
            <a:off x="1757149"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66" name="Text Placeholder 49">
            <a:extLst>
              <a:ext uri="{FF2B5EF4-FFF2-40B4-BE49-F238E27FC236}">
                <a16:creationId xmlns:a16="http://schemas.microsoft.com/office/drawing/2014/main" id="{00269CDB-BF47-4FD2-B2AE-6F7DC0331975}"/>
              </a:ext>
            </a:extLst>
          </p:cNvPr>
          <p:cNvSpPr>
            <a:spLocks noGrp="1"/>
          </p:cNvSpPr>
          <p:nvPr>
            <p:ph type="body" sz="quarter" idx="18"/>
          </p:nvPr>
        </p:nvSpPr>
        <p:spPr>
          <a:xfrm>
            <a:off x="5647661"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67" name="Text Placeholder 3">
            <a:extLst>
              <a:ext uri="{FF2B5EF4-FFF2-40B4-BE49-F238E27FC236}">
                <a16:creationId xmlns:a16="http://schemas.microsoft.com/office/drawing/2014/main" id="{696B40C2-C38F-4085-BA54-2750DB2A8189}"/>
              </a:ext>
            </a:extLst>
          </p:cNvPr>
          <p:cNvSpPr>
            <a:spLocks noGrp="1"/>
          </p:cNvSpPr>
          <p:nvPr>
            <p:ph type="body" sz="quarter" idx="19" hasCustomPrompt="1"/>
          </p:nvPr>
        </p:nvSpPr>
        <p:spPr>
          <a:xfrm>
            <a:off x="5679304"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68" name="Picture Placeholder 54">
            <a:extLst>
              <a:ext uri="{FF2B5EF4-FFF2-40B4-BE49-F238E27FC236}">
                <a16:creationId xmlns:a16="http://schemas.microsoft.com/office/drawing/2014/main" id="{FD2AF494-CD17-477E-9211-1B2C0922DAC1}"/>
              </a:ext>
            </a:extLst>
          </p:cNvPr>
          <p:cNvSpPr>
            <a:spLocks noGrp="1" noChangeAspect="1"/>
          </p:cNvSpPr>
          <p:nvPr>
            <p:ph type="pic" sz="quarter" idx="22" hasCustomPrompt="1"/>
          </p:nvPr>
        </p:nvSpPr>
        <p:spPr>
          <a:xfrm>
            <a:off x="2162802" y="2823563"/>
            <a:ext cx="1008000" cy="1008000"/>
          </a:xfrm>
          <a:prstGeom prst="ellipse">
            <a:avLst/>
          </a:prstGeom>
        </p:spPr>
        <p:txBody>
          <a:bodyPr/>
          <a:lstStyle>
            <a:lvl1pPr marL="0" indent="0">
              <a:buNone/>
              <a:defRPr sz="1200" b="0"/>
            </a:lvl1pPr>
          </a:lstStyle>
          <a:p>
            <a:r>
              <a:rPr lang="en-GB"/>
              <a:t>Icon or Picture</a:t>
            </a:r>
          </a:p>
        </p:txBody>
      </p:sp>
      <p:sp>
        <p:nvSpPr>
          <p:cNvPr id="69" name="Picture Placeholder 54">
            <a:extLst>
              <a:ext uri="{FF2B5EF4-FFF2-40B4-BE49-F238E27FC236}">
                <a16:creationId xmlns:a16="http://schemas.microsoft.com/office/drawing/2014/main" id="{B94333D8-FEC2-4343-95ED-412AD3A23AEE}"/>
              </a:ext>
            </a:extLst>
          </p:cNvPr>
          <p:cNvSpPr>
            <a:spLocks noGrp="1" noChangeAspect="1"/>
          </p:cNvSpPr>
          <p:nvPr>
            <p:ph type="pic" sz="quarter" idx="23" hasCustomPrompt="1"/>
          </p:nvPr>
        </p:nvSpPr>
        <p:spPr>
          <a:xfrm>
            <a:off x="6291296" y="2823606"/>
            <a:ext cx="1008000" cy="1008000"/>
          </a:xfrm>
          <a:prstGeom prst="ellipse">
            <a:avLst/>
          </a:prstGeom>
        </p:spPr>
        <p:txBody>
          <a:bodyPr/>
          <a:lstStyle>
            <a:lvl1pPr marL="0" indent="0">
              <a:buNone/>
              <a:defRPr sz="1200" b="0"/>
            </a:lvl1pPr>
          </a:lstStyle>
          <a:p>
            <a:r>
              <a:rPr lang="en-GB"/>
              <a:t>Icon or Picture</a:t>
            </a:r>
          </a:p>
        </p:txBody>
      </p:sp>
      <p:sp>
        <p:nvSpPr>
          <p:cNvPr id="70" name="Picture Placeholder 54">
            <a:extLst>
              <a:ext uri="{FF2B5EF4-FFF2-40B4-BE49-F238E27FC236}">
                <a16:creationId xmlns:a16="http://schemas.microsoft.com/office/drawing/2014/main" id="{87200548-9C35-4C92-9C05-F167B52E8D6D}"/>
              </a:ext>
            </a:extLst>
          </p:cNvPr>
          <p:cNvSpPr>
            <a:spLocks noGrp="1" noChangeAspect="1"/>
          </p:cNvSpPr>
          <p:nvPr>
            <p:ph type="pic" sz="quarter" idx="24" hasCustomPrompt="1"/>
          </p:nvPr>
        </p:nvSpPr>
        <p:spPr>
          <a:xfrm>
            <a:off x="4232766" y="3990719"/>
            <a:ext cx="1008000" cy="1008000"/>
          </a:xfrm>
          <a:prstGeom prst="ellipse">
            <a:avLst/>
          </a:prstGeom>
        </p:spPr>
        <p:txBody>
          <a:bodyPr/>
          <a:lstStyle>
            <a:lvl1pPr marL="0" indent="0">
              <a:buNone/>
              <a:defRPr sz="1200" b="0"/>
            </a:lvl1pPr>
          </a:lstStyle>
          <a:p>
            <a:r>
              <a:rPr lang="en-GB"/>
              <a:t>Icon or Picture</a:t>
            </a:r>
          </a:p>
        </p:txBody>
      </p:sp>
      <p:sp>
        <p:nvSpPr>
          <p:cNvPr id="71" name="Picture Placeholder 54">
            <a:extLst>
              <a:ext uri="{FF2B5EF4-FFF2-40B4-BE49-F238E27FC236}">
                <a16:creationId xmlns:a16="http://schemas.microsoft.com/office/drawing/2014/main" id="{89EE9B12-C63F-4879-8109-9B6AEFC33093}"/>
              </a:ext>
            </a:extLst>
          </p:cNvPr>
          <p:cNvSpPr>
            <a:spLocks noGrp="1" noChangeAspect="1"/>
          </p:cNvSpPr>
          <p:nvPr>
            <p:ph type="pic" sz="quarter" idx="25" hasCustomPrompt="1"/>
          </p:nvPr>
        </p:nvSpPr>
        <p:spPr>
          <a:xfrm>
            <a:off x="8353294" y="3982445"/>
            <a:ext cx="1008000" cy="1008000"/>
          </a:xfrm>
          <a:prstGeom prst="ellipse">
            <a:avLst/>
          </a:prstGeom>
        </p:spPr>
        <p:txBody>
          <a:bodyPr/>
          <a:lstStyle>
            <a:lvl1pPr marL="0" indent="0">
              <a:buNone/>
              <a:defRPr sz="1200" b="0"/>
            </a:lvl1pPr>
          </a:lstStyle>
          <a:p>
            <a:r>
              <a:rPr lang="en-GB"/>
              <a:t>Icon or Picture</a:t>
            </a:r>
          </a:p>
        </p:txBody>
      </p:sp>
      <p:sp>
        <p:nvSpPr>
          <p:cNvPr id="9" name="TextBox 8">
            <a:extLst>
              <a:ext uri="{FF2B5EF4-FFF2-40B4-BE49-F238E27FC236}">
                <a16:creationId xmlns:a16="http://schemas.microsoft.com/office/drawing/2014/main" id="{C313D933-1BB7-4D36-A0AF-EC3BA1DEA160}"/>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73" name="Text Placeholder 14">
            <a:extLst>
              <a:ext uri="{FF2B5EF4-FFF2-40B4-BE49-F238E27FC236}">
                <a16:creationId xmlns:a16="http://schemas.microsoft.com/office/drawing/2014/main" id="{AE4286BE-4970-4309-A663-7404DB62CCDD}"/>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74" name="Text Placeholder 9">
            <a:extLst>
              <a:ext uri="{FF2B5EF4-FFF2-40B4-BE49-F238E27FC236}">
                <a16:creationId xmlns:a16="http://schemas.microsoft.com/office/drawing/2014/main" id="{6D1A166E-0DDC-413C-8DA6-5A4169AE1CD4}"/>
              </a:ext>
            </a:extLst>
          </p:cNvPr>
          <p:cNvSpPr>
            <a:spLocks noGrp="1"/>
          </p:cNvSpPr>
          <p:nvPr>
            <p:ph type="body" sz="quarter" idx="26"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952743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Graphic (Horizontal +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81E261-1574-4882-9025-0DBF8E880F49}"/>
              </a:ext>
            </a:extLst>
          </p:cNvPr>
          <p:cNvCxnSpPr/>
          <p:nvPr userDrawn="1"/>
        </p:nvCxnSpPr>
        <p:spPr>
          <a:xfrm>
            <a:off x="515938" y="1381910"/>
            <a:ext cx="744971" cy="0"/>
          </a:xfrm>
          <a:prstGeom prst="line">
            <a:avLst/>
          </a:prstGeom>
          <a:ln w="57150">
            <a:solidFill>
              <a:srgbClr val="DC4234"/>
            </a:solidFill>
          </a:ln>
        </p:spPr>
        <p:style>
          <a:lnRef idx="1">
            <a:schemeClr val="accent1"/>
          </a:lnRef>
          <a:fillRef idx="0">
            <a:schemeClr val="accent1"/>
          </a:fillRef>
          <a:effectRef idx="0">
            <a:schemeClr val="accent1"/>
          </a:effectRef>
          <a:fontRef idx="minor">
            <a:schemeClr val="tx1"/>
          </a:fontRef>
        </p:style>
      </p:cxnSp>
      <p:sp>
        <p:nvSpPr>
          <p:cNvPr id="45" name="Text Placeholder 44">
            <a:extLst>
              <a:ext uri="{FF2B5EF4-FFF2-40B4-BE49-F238E27FC236}">
                <a16:creationId xmlns:a16="http://schemas.microsoft.com/office/drawing/2014/main" id="{7523BDFD-0400-4E42-986C-35382A7C1EA8}"/>
              </a:ext>
            </a:extLst>
          </p:cNvPr>
          <p:cNvSpPr>
            <a:spLocks noGrp="1"/>
          </p:cNvSpPr>
          <p:nvPr>
            <p:ph type="body" sz="quarter" idx="13"/>
          </p:nvPr>
        </p:nvSpPr>
        <p:spPr>
          <a:xfrm>
            <a:off x="2709863"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grpSp>
        <p:nvGrpSpPr>
          <p:cNvPr id="10" name="Group 9">
            <a:extLst>
              <a:ext uri="{FF2B5EF4-FFF2-40B4-BE49-F238E27FC236}">
                <a16:creationId xmlns:a16="http://schemas.microsoft.com/office/drawing/2014/main" id="{FD624A70-69DC-4DA0-88C9-1A76CC813E0E}"/>
              </a:ext>
            </a:extLst>
          </p:cNvPr>
          <p:cNvGrpSpPr/>
          <p:nvPr/>
        </p:nvGrpSpPr>
        <p:grpSpPr>
          <a:xfrm>
            <a:off x="1270359" y="2649898"/>
            <a:ext cx="9681508" cy="2602200"/>
            <a:chOff x="1255246" y="2052597"/>
            <a:chExt cx="9681508" cy="2602200"/>
          </a:xfrm>
        </p:grpSpPr>
        <p:sp>
          <p:nvSpPr>
            <p:cNvPr id="16" name="Oval 15">
              <a:extLst>
                <a:ext uri="{FF2B5EF4-FFF2-40B4-BE49-F238E27FC236}">
                  <a16:creationId xmlns:a16="http://schemas.microsoft.com/office/drawing/2014/main" id="{76D5BC8B-B021-42FD-8EFA-8B3D99538FDF}"/>
                </a:ext>
              </a:extLst>
            </p:cNvPr>
            <p:cNvSpPr/>
            <p:nvPr/>
          </p:nvSpPr>
          <p:spPr>
            <a:xfrm>
              <a:off x="1255246"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7" name="Oval 16">
              <a:extLst>
                <a:ext uri="{FF2B5EF4-FFF2-40B4-BE49-F238E27FC236}">
                  <a16:creationId xmlns:a16="http://schemas.microsoft.com/office/drawing/2014/main" id="{F60E37D4-1ED2-476A-8542-0D826A6FA975}"/>
                </a:ext>
              </a:extLst>
            </p:cNvPr>
            <p:cNvSpPr/>
            <p:nvPr/>
          </p:nvSpPr>
          <p:spPr>
            <a:xfrm>
              <a:off x="7436377"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8" name="Oval 17">
              <a:extLst>
                <a:ext uri="{FF2B5EF4-FFF2-40B4-BE49-F238E27FC236}">
                  <a16:creationId xmlns:a16="http://schemas.microsoft.com/office/drawing/2014/main" id="{31B6B691-6E64-401B-B1D3-53441E8F4AE0}"/>
                </a:ext>
              </a:extLst>
            </p:cNvPr>
            <p:cNvSpPr/>
            <p:nvPr/>
          </p:nvSpPr>
          <p:spPr>
            <a:xfrm>
              <a:off x="3315623" y="32147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9" name="Oval 18">
              <a:extLst>
                <a:ext uri="{FF2B5EF4-FFF2-40B4-BE49-F238E27FC236}">
                  <a16:creationId xmlns:a16="http://schemas.microsoft.com/office/drawing/2014/main" id="{F1B24AD0-79DC-48C3-9726-B227C19ABF17}"/>
                </a:ext>
              </a:extLst>
            </p:cNvPr>
            <p:cNvSpPr/>
            <p:nvPr/>
          </p:nvSpPr>
          <p:spPr>
            <a:xfrm>
              <a:off x="9496754"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0" name="Oval 19">
              <a:extLst>
                <a:ext uri="{FF2B5EF4-FFF2-40B4-BE49-F238E27FC236}">
                  <a16:creationId xmlns:a16="http://schemas.microsoft.com/office/drawing/2014/main" id="{9B5DD618-4D92-458E-96EF-D74901C684E7}"/>
                </a:ext>
              </a:extLst>
            </p:cNvPr>
            <p:cNvSpPr/>
            <p:nvPr/>
          </p:nvSpPr>
          <p:spPr>
            <a:xfrm>
              <a:off x="5376000" y="2052597"/>
              <a:ext cx="1440000" cy="1440000"/>
            </a:xfrm>
            <a:prstGeom prst="ellipse">
              <a:avLst/>
            </a:prstGeom>
            <a:noFill/>
            <a:ln w="203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1" name="Freeform: Shape 20">
              <a:extLst>
                <a:ext uri="{FF2B5EF4-FFF2-40B4-BE49-F238E27FC236}">
                  <a16:creationId xmlns:a16="http://schemas.microsoft.com/office/drawing/2014/main" id="{2D2D8492-81C3-4802-BCE8-8099283AD6CB}"/>
                </a:ext>
              </a:extLst>
            </p:cNvPr>
            <p:cNvSpPr/>
            <p:nvPr/>
          </p:nvSpPr>
          <p:spPr>
            <a:xfrm rot="3727159">
              <a:off x="4922425" y="2837758"/>
              <a:ext cx="338400" cy="991665"/>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2" name="Freeform: Shape 21">
              <a:extLst>
                <a:ext uri="{FF2B5EF4-FFF2-40B4-BE49-F238E27FC236}">
                  <a16:creationId xmlns:a16="http://schemas.microsoft.com/office/drawing/2014/main" id="{5C833E12-4D97-4F8C-A045-00054AEE4EDD}"/>
                </a:ext>
              </a:extLst>
            </p:cNvPr>
            <p:cNvSpPr/>
            <p:nvPr/>
          </p:nvSpPr>
          <p:spPr>
            <a:xfrm rot="17676408">
              <a:off x="2808216" y="2902680"/>
              <a:ext cx="338400" cy="949260"/>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3" name="Freeform: Shape 22">
              <a:extLst>
                <a:ext uri="{FF2B5EF4-FFF2-40B4-BE49-F238E27FC236}">
                  <a16:creationId xmlns:a16="http://schemas.microsoft.com/office/drawing/2014/main" id="{6390BB9E-1823-4873-8B4D-BCEE8B27A102}"/>
                </a:ext>
              </a:extLst>
            </p:cNvPr>
            <p:cNvSpPr/>
            <p:nvPr/>
          </p:nvSpPr>
          <p:spPr>
            <a:xfrm rot="3646342">
              <a:off x="9017365" y="2909204"/>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4" name="Freeform: Shape 23">
              <a:extLst>
                <a:ext uri="{FF2B5EF4-FFF2-40B4-BE49-F238E27FC236}">
                  <a16:creationId xmlns:a16="http://schemas.microsoft.com/office/drawing/2014/main" id="{F142B12F-6A83-431D-B292-FC48C693A26E}"/>
                </a:ext>
              </a:extLst>
            </p:cNvPr>
            <p:cNvSpPr/>
            <p:nvPr/>
          </p:nvSpPr>
          <p:spPr>
            <a:xfrm rot="7256913">
              <a:off x="7037612" y="2839479"/>
              <a:ext cx="338400" cy="988222"/>
            </a:xfrm>
            <a:custGeom>
              <a:avLst/>
              <a:gdLst>
                <a:gd name="connsiteX0" fmla="*/ 0 w 1514167"/>
                <a:gd name="connsiteY0" fmla="*/ 0 h 1537958"/>
                <a:gd name="connsiteX1" fmla="*/ 1514167 w 1514167"/>
                <a:gd name="connsiteY1" fmla="*/ 0 h 1537958"/>
                <a:gd name="connsiteX2" fmla="*/ 1466178 w 1514167"/>
                <a:gd name="connsiteY2" fmla="*/ 81866 h 1537958"/>
                <a:gd name="connsiteX3" fmla="*/ 1303651 w 1514167"/>
                <a:gd name="connsiteY3" fmla="*/ 835974 h 1537958"/>
                <a:gd name="connsiteX4" fmla="*/ 1397948 w 1514167"/>
                <a:gd name="connsiteY4" fmla="*/ 1426081 h 1537958"/>
                <a:gd name="connsiteX5" fmla="*/ 1444492 w 1514167"/>
                <a:gd name="connsiteY5" fmla="*/ 1537958 h 1537958"/>
                <a:gd name="connsiteX6" fmla="*/ 69675 w 1514167"/>
                <a:gd name="connsiteY6" fmla="*/ 1537958 h 1537958"/>
                <a:gd name="connsiteX7" fmla="*/ 116219 w 1514167"/>
                <a:gd name="connsiteY7" fmla="*/ 1426081 h 1537958"/>
                <a:gd name="connsiteX8" fmla="*/ 210516 w 1514167"/>
                <a:gd name="connsiteY8" fmla="*/ 835974 h 1537958"/>
                <a:gd name="connsiteX9" fmla="*/ 47989 w 1514167"/>
                <a:gd name="connsiteY9" fmla="*/ 81866 h 153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4167" h="1537958">
                  <a:moveTo>
                    <a:pt x="0" y="0"/>
                  </a:moveTo>
                  <a:lnTo>
                    <a:pt x="1514167" y="0"/>
                  </a:lnTo>
                  <a:lnTo>
                    <a:pt x="1466178" y="81866"/>
                  </a:lnTo>
                  <a:cubicBezTo>
                    <a:pt x="1364644" y="286796"/>
                    <a:pt x="1303651" y="549521"/>
                    <a:pt x="1303651" y="835974"/>
                  </a:cubicBezTo>
                  <a:cubicBezTo>
                    <a:pt x="1303651" y="1050815"/>
                    <a:pt x="1337960" y="1252308"/>
                    <a:pt x="1397948" y="1426081"/>
                  </a:cubicBezTo>
                  <a:lnTo>
                    <a:pt x="1444492" y="1537958"/>
                  </a:lnTo>
                  <a:lnTo>
                    <a:pt x="69675" y="1537958"/>
                  </a:lnTo>
                  <a:lnTo>
                    <a:pt x="116219" y="1426081"/>
                  </a:lnTo>
                  <a:cubicBezTo>
                    <a:pt x="176207" y="1252308"/>
                    <a:pt x="210516" y="1050815"/>
                    <a:pt x="210516" y="835974"/>
                  </a:cubicBezTo>
                  <a:cubicBezTo>
                    <a:pt x="210516" y="549521"/>
                    <a:pt x="149523" y="286796"/>
                    <a:pt x="47989" y="81866"/>
                  </a:cubicBezTo>
                  <a:close/>
                </a:path>
              </a:pathLst>
            </a:cu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accent1"/>
                </a:solidFill>
              </a:endParaRPr>
            </a:p>
          </p:txBody>
        </p:sp>
        <p:sp>
          <p:nvSpPr>
            <p:cNvPr id="25" name="Oval 24">
              <a:extLst>
                <a:ext uri="{FF2B5EF4-FFF2-40B4-BE49-F238E27FC236}">
                  <a16:creationId xmlns:a16="http://schemas.microsoft.com/office/drawing/2014/main" id="{A95161B5-CB50-4D52-8931-09F7CD691345}"/>
                </a:ext>
              </a:extLst>
            </p:cNvPr>
            <p:cNvSpPr/>
            <p:nvPr/>
          </p:nvSpPr>
          <p:spPr>
            <a:xfrm>
              <a:off x="1921246" y="379819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6" name="Oval 25">
              <a:extLst>
                <a:ext uri="{FF2B5EF4-FFF2-40B4-BE49-F238E27FC236}">
                  <a16:creationId xmlns:a16="http://schemas.microsoft.com/office/drawing/2014/main" id="{C12063FC-F972-4D4A-BC6D-966E2546C4BD}"/>
                </a:ext>
              </a:extLst>
            </p:cNvPr>
            <p:cNvSpPr/>
            <p:nvPr/>
          </p:nvSpPr>
          <p:spPr>
            <a:xfrm>
              <a:off x="1921246" y="405436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7" name="Oval 26">
              <a:extLst>
                <a:ext uri="{FF2B5EF4-FFF2-40B4-BE49-F238E27FC236}">
                  <a16:creationId xmlns:a16="http://schemas.microsoft.com/office/drawing/2014/main" id="{B6333BDE-98F6-490A-97AC-DB28DBB60140}"/>
                </a:ext>
              </a:extLst>
            </p:cNvPr>
            <p:cNvSpPr/>
            <p:nvPr/>
          </p:nvSpPr>
          <p:spPr>
            <a:xfrm>
              <a:off x="1921246" y="431054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8" name="Oval 27">
              <a:extLst>
                <a:ext uri="{FF2B5EF4-FFF2-40B4-BE49-F238E27FC236}">
                  <a16:creationId xmlns:a16="http://schemas.microsoft.com/office/drawing/2014/main" id="{AF43D2A0-1D2C-49B4-8A8D-0EA3458E3131}"/>
                </a:ext>
              </a:extLst>
            </p:cNvPr>
            <p:cNvSpPr/>
            <p:nvPr/>
          </p:nvSpPr>
          <p:spPr>
            <a:xfrm>
              <a:off x="3981623"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29" name="Oval 28">
              <a:extLst>
                <a:ext uri="{FF2B5EF4-FFF2-40B4-BE49-F238E27FC236}">
                  <a16:creationId xmlns:a16="http://schemas.microsoft.com/office/drawing/2014/main" id="{5DCDC2F6-011E-4AF7-B152-66A5B21DEB4A}"/>
                </a:ext>
              </a:extLst>
            </p:cNvPr>
            <p:cNvSpPr/>
            <p:nvPr/>
          </p:nvSpPr>
          <p:spPr>
            <a:xfrm>
              <a:off x="3981623"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0" name="Oval 29">
              <a:extLst>
                <a:ext uri="{FF2B5EF4-FFF2-40B4-BE49-F238E27FC236}">
                  <a16:creationId xmlns:a16="http://schemas.microsoft.com/office/drawing/2014/main" id="{528077C0-DBD4-421A-A170-E71639EA7985}"/>
                </a:ext>
              </a:extLst>
            </p:cNvPr>
            <p:cNvSpPr/>
            <p:nvPr/>
          </p:nvSpPr>
          <p:spPr>
            <a:xfrm>
              <a:off x="3981623"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1" name="Oval 30">
              <a:extLst>
                <a:ext uri="{FF2B5EF4-FFF2-40B4-BE49-F238E27FC236}">
                  <a16:creationId xmlns:a16="http://schemas.microsoft.com/office/drawing/2014/main" id="{6FBAA3F3-7A67-4002-A1C3-9AF9EBB61250}"/>
                </a:ext>
              </a:extLst>
            </p:cNvPr>
            <p:cNvSpPr/>
            <p:nvPr/>
          </p:nvSpPr>
          <p:spPr>
            <a:xfrm>
              <a:off x="6042000" y="3733536"/>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2" name="Oval 31">
              <a:extLst>
                <a:ext uri="{FF2B5EF4-FFF2-40B4-BE49-F238E27FC236}">
                  <a16:creationId xmlns:a16="http://schemas.microsoft.com/office/drawing/2014/main" id="{904EF727-329F-46B2-94DB-4C8B8B883301}"/>
                </a:ext>
              </a:extLst>
            </p:cNvPr>
            <p:cNvSpPr/>
            <p:nvPr/>
          </p:nvSpPr>
          <p:spPr>
            <a:xfrm>
              <a:off x="6042000" y="3989713"/>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3" name="Oval 32">
              <a:extLst>
                <a:ext uri="{FF2B5EF4-FFF2-40B4-BE49-F238E27FC236}">
                  <a16:creationId xmlns:a16="http://schemas.microsoft.com/office/drawing/2014/main" id="{46E5401B-A292-4988-B3F6-33DE3BB24B58}"/>
                </a:ext>
              </a:extLst>
            </p:cNvPr>
            <p:cNvSpPr/>
            <p:nvPr/>
          </p:nvSpPr>
          <p:spPr>
            <a:xfrm>
              <a:off x="6042000" y="4245890"/>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4" name="Oval 33">
              <a:extLst>
                <a:ext uri="{FF2B5EF4-FFF2-40B4-BE49-F238E27FC236}">
                  <a16:creationId xmlns:a16="http://schemas.microsoft.com/office/drawing/2014/main" id="{A5193ED7-5C45-4295-91B0-E321ADCE3EE8}"/>
                </a:ext>
              </a:extLst>
            </p:cNvPr>
            <p:cNvSpPr/>
            <p:nvPr/>
          </p:nvSpPr>
          <p:spPr>
            <a:xfrm>
              <a:off x="10210570" y="37287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5" name="Oval 34">
              <a:extLst>
                <a:ext uri="{FF2B5EF4-FFF2-40B4-BE49-F238E27FC236}">
                  <a16:creationId xmlns:a16="http://schemas.microsoft.com/office/drawing/2014/main" id="{DCE1165D-25F1-4AD4-B7FD-7A487F5A2125}"/>
                </a:ext>
              </a:extLst>
            </p:cNvPr>
            <p:cNvSpPr/>
            <p:nvPr/>
          </p:nvSpPr>
          <p:spPr>
            <a:xfrm>
              <a:off x="10210570" y="3984952"/>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6" name="Oval 35">
              <a:extLst>
                <a:ext uri="{FF2B5EF4-FFF2-40B4-BE49-F238E27FC236}">
                  <a16:creationId xmlns:a16="http://schemas.microsoft.com/office/drawing/2014/main" id="{73F405A5-0BD1-46FE-A9B2-4B6EDB8FE20C}"/>
                </a:ext>
              </a:extLst>
            </p:cNvPr>
            <p:cNvSpPr/>
            <p:nvPr/>
          </p:nvSpPr>
          <p:spPr>
            <a:xfrm>
              <a:off x="10210570" y="4241129"/>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7" name="Oval 36">
              <a:extLst>
                <a:ext uri="{FF2B5EF4-FFF2-40B4-BE49-F238E27FC236}">
                  <a16:creationId xmlns:a16="http://schemas.microsoft.com/office/drawing/2014/main" id="{37B22537-3BBF-47E5-BF7E-B278E77FD3BE}"/>
                </a:ext>
              </a:extLst>
            </p:cNvPr>
            <p:cNvSpPr/>
            <p:nvPr/>
          </p:nvSpPr>
          <p:spPr>
            <a:xfrm>
              <a:off x="8102377" y="2342621"/>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8" name="Oval 37">
              <a:extLst>
                <a:ext uri="{FF2B5EF4-FFF2-40B4-BE49-F238E27FC236}">
                  <a16:creationId xmlns:a16="http://schemas.microsoft.com/office/drawing/2014/main" id="{7C1A8FC8-D72A-4BB8-A16C-A2FE39FB2CDB}"/>
                </a:ext>
              </a:extLst>
            </p:cNvPr>
            <p:cNvSpPr/>
            <p:nvPr/>
          </p:nvSpPr>
          <p:spPr>
            <a:xfrm>
              <a:off x="8102377" y="2598798"/>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39" name="Oval 38">
              <a:extLst>
                <a:ext uri="{FF2B5EF4-FFF2-40B4-BE49-F238E27FC236}">
                  <a16:creationId xmlns:a16="http://schemas.microsoft.com/office/drawing/2014/main" id="{23AC569B-6B08-4E36-82D8-91AAABCB6E0C}"/>
                </a:ext>
              </a:extLst>
            </p:cNvPr>
            <p:cNvSpPr/>
            <p:nvPr/>
          </p:nvSpPr>
          <p:spPr>
            <a:xfrm>
              <a:off x="8102377" y="2854975"/>
              <a:ext cx="108000" cy="108000"/>
            </a:xfrm>
            <a:prstGeom prst="ellipse">
              <a:avLst/>
            </a:prstGeom>
            <a:solidFill>
              <a:srgbClr val="00206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sp>
        <p:nvSpPr>
          <p:cNvPr id="4" name="Text Placeholder 3">
            <a:extLst>
              <a:ext uri="{FF2B5EF4-FFF2-40B4-BE49-F238E27FC236}">
                <a16:creationId xmlns:a16="http://schemas.microsoft.com/office/drawing/2014/main" id="{1B08C5A4-CEBE-4313-A655-61BB8741B515}"/>
              </a:ext>
            </a:extLst>
          </p:cNvPr>
          <p:cNvSpPr>
            <a:spLocks noGrp="1"/>
          </p:cNvSpPr>
          <p:nvPr>
            <p:ph type="body" sz="quarter" idx="12" hasCustomPrompt="1"/>
          </p:nvPr>
        </p:nvSpPr>
        <p:spPr>
          <a:xfrm>
            <a:off x="2741506"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02</a:t>
            </a:r>
          </a:p>
        </p:txBody>
      </p:sp>
      <p:sp>
        <p:nvSpPr>
          <p:cNvPr id="46" name="Text Placeholder 45">
            <a:extLst>
              <a:ext uri="{FF2B5EF4-FFF2-40B4-BE49-F238E27FC236}">
                <a16:creationId xmlns:a16="http://schemas.microsoft.com/office/drawing/2014/main" id="{E77D0969-B510-4AE2-A85A-F5D0F33A209B}"/>
              </a:ext>
            </a:extLst>
          </p:cNvPr>
          <p:cNvSpPr>
            <a:spLocks noGrp="1"/>
          </p:cNvSpPr>
          <p:nvPr>
            <p:ph type="body" sz="quarter" idx="14"/>
          </p:nvPr>
        </p:nvSpPr>
        <p:spPr>
          <a:xfrm>
            <a:off x="6883402" y="1529814"/>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7" name="Text Placeholder 3">
            <a:extLst>
              <a:ext uri="{FF2B5EF4-FFF2-40B4-BE49-F238E27FC236}">
                <a16:creationId xmlns:a16="http://schemas.microsoft.com/office/drawing/2014/main" id="{8B5A20E3-F763-4606-9FC8-9C9AF0CBCB45}"/>
              </a:ext>
            </a:extLst>
          </p:cNvPr>
          <p:cNvSpPr>
            <a:spLocks noGrp="1"/>
          </p:cNvSpPr>
          <p:nvPr>
            <p:ph type="body" sz="quarter" idx="15" hasCustomPrompt="1"/>
          </p:nvPr>
        </p:nvSpPr>
        <p:spPr>
          <a:xfrm>
            <a:off x="6915045" y="1553047"/>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04</a:t>
            </a:r>
          </a:p>
        </p:txBody>
      </p:sp>
      <p:sp>
        <p:nvSpPr>
          <p:cNvPr id="48" name="Text Placeholder 47">
            <a:extLst>
              <a:ext uri="{FF2B5EF4-FFF2-40B4-BE49-F238E27FC236}">
                <a16:creationId xmlns:a16="http://schemas.microsoft.com/office/drawing/2014/main" id="{AB7E6C7F-F86C-429B-B63E-D8F29B711EBC}"/>
              </a:ext>
            </a:extLst>
          </p:cNvPr>
          <p:cNvSpPr>
            <a:spLocks noGrp="1"/>
          </p:cNvSpPr>
          <p:nvPr>
            <p:ph type="body" sz="quarter" idx="16"/>
          </p:nvPr>
        </p:nvSpPr>
        <p:spPr>
          <a:xfrm>
            <a:off x="895773" y="5032587"/>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49" name="Text Placeholder 3">
            <a:extLst>
              <a:ext uri="{FF2B5EF4-FFF2-40B4-BE49-F238E27FC236}">
                <a16:creationId xmlns:a16="http://schemas.microsoft.com/office/drawing/2014/main" id="{8FD6F84E-7E0C-4E2E-97F5-8162503D114E}"/>
              </a:ext>
            </a:extLst>
          </p:cNvPr>
          <p:cNvSpPr>
            <a:spLocks noGrp="1"/>
          </p:cNvSpPr>
          <p:nvPr>
            <p:ph type="body" sz="quarter" idx="17" hasCustomPrompt="1"/>
          </p:nvPr>
        </p:nvSpPr>
        <p:spPr>
          <a:xfrm>
            <a:off x="927416" y="5055820"/>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01</a:t>
            </a:r>
          </a:p>
        </p:txBody>
      </p:sp>
      <p:sp>
        <p:nvSpPr>
          <p:cNvPr id="50" name="Text Placeholder 49">
            <a:extLst>
              <a:ext uri="{FF2B5EF4-FFF2-40B4-BE49-F238E27FC236}">
                <a16:creationId xmlns:a16="http://schemas.microsoft.com/office/drawing/2014/main" id="{AD9295F2-673B-41B6-B274-8FFBA3DF0374}"/>
              </a:ext>
            </a:extLst>
          </p:cNvPr>
          <p:cNvSpPr>
            <a:spLocks noGrp="1"/>
          </p:cNvSpPr>
          <p:nvPr>
            <p:ph type="body" sz="quarter" idx="18"/>
          </p:nvPr>
        </p:nvSpPr>
        <p:spPr>
          <a:xfrm>
            <a:off x="4817928" y="4959709"/>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1" name="Text Placeholder 3">
            <a:extLst>
              <a:ext uri="{FF2B5EF4-FFF2-40B4-BE49-F238E27FC236}">
                <a16:creationId xmlns:a16="http://schemas.microsoft.com/office/drawing/2014/main" id="{BCDFFAC1-679C-4BEA-8945-D7E9868AE006}"/>
              </a:ext>
            </a:extLst>
          </p:cNvPr>
          <p:cNvSpPr>
            <a:spLocks noGrp="1"/>
          </p:cNvSpPr>
          <p:nvPr>
            <p:ph type="body" sz="quarter" idx="19" hasCustomPrompt="1"/>
          </p:nvPr>
        </p:nvSpPr>
        <p:spPr>
          <a:xfrm>
            <a:off x="4849571" y="4982942"/>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03</a:t>
            </a:r>
          </a:p>
        </p:txBody>
      </p:sp>
      <p:sp>
        <p:nvSpPr>
          <p:cNvPr id="52" name="Text Placeholder 51">
            <a:extLst>
              <a:ext uri="{FF2B5EF4-FFF2-40B4-BE49-F238E27FC236}">
                <a16:creationId xmlns:a16="http://schemas.microsoft.com/office/drawing/2014/main" id="{601AEF65-9B83-4826-A660-61EFDED78D31}"/>
              </a:ext>
            </a:extLst>
          </p:cNvPr>
          <p:cNvSpPr>
            <a:spLocks noGrp="1"/>
          </p:cNvSpPr>
          <p:nvPr>
            <p:ph type="body" sz="quarter" idx="20"/>
          </p:nvPr>
        </p:nvSpPr>
        <p:spPr>
          <a:xfrm>
            <a:off x="8951021" y="4966088"/>
            <a:ext cx="2598737" cy="1406525"/>
          </a:xfrm>
          <a:custGeom>
            <a:avLst/>
            <a:gdLst>
              <a:gd name="connsiteX0" fmla="*/ 659341 w 2598737"/>
              <a:gd name="connsiteY0" fmla="*/ 0 h 1406525"/>
              <a:gd name="connsiteX1" fmla="*/ 2598737 w 2598737"/>
              <a:gd name="connsiteY1" fmla="*/ 0 h 1406525"/>
              <a:gd name="connsiteX2" fmla="*/ 2598737 w 2598737"/>
              <a:gd name="connsiteY2" fmla="*/ 1406525 h 1406525"/>
              <a:gd name="connsiteX3" fmla="*/ 0 w 2598737"/>
              <a:gd name="connsiteY3" fmla="*/ 1406525 h 1406525"/>
              <a:gd name="connsiteX4" fmla="*/ 0 w 2598737"/>
              <a:gd name="connsiteY4" fmla="*/ 558313 h 1406525"/>
              <a:gd name="connsiteX5" fmla="*/ 659341 w 2598737"/>
              <a:gd name="connsiteY5" fmla="*/ 558313 h 140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8737" h="1406525">
                <a:moveTo>
                  <a:pt x="659341" y="0"/>
                </a:moveTo>
                <a:lnTo>
                  <a:pt x="2598737" y="0"/>
                </a:lnTo>
                <a:lnTo>
                  <a:pt x="2598737" y="1406525"/>
                </a:lnTo>
                <a:lnTo>
                  <a:pt x="0" y="1406525"/>
                </a:lnTo>
                <a:lnTo>
                  <a:pt x="0" y="558313"/>
                </a:lnTo>
                <a:lnTo>
                  <a:pt x="659341" y="558313"/>
                </a:lnTo>
                <a:close/>
              </a:path>
            </a:pathLst>
          </a:custGeom>
        </p:spPr>
        <p:txBody>
          <a:bodyPr wrap="square" lIns="0" tIns="0" rIns="0" bIns="0">
            <a:noAutofit/>
          </a:bodyPr>
          <a:lstStyle>
            <a:lvl1pPr marL="0" indent="0">
              <a:buNone/>
              <a:defRPr sz="1600"/>
            </a:lvl1pPr>
          </a:lstStyle>
          <a:p>
            <a:pPr lvl="0"/>
            <a:endParaRPr lang="en-GB"/>
          </a:p>
          <a:p>
            <a:pPr lvl="0"/>
            <a:endParaRPr lang="en-GB"/>
          </a:p>
          <a:p>
            <a:pPr lvl="0"/>
            <a:r>
              <a:rPr lang="en-GB"/>
              <a:t>Click here to add text</a:t>
            </a:r>
          </a:p>
        </p:txBody>
      </p:sp>
      <p:sp>
        <p:nvSpPr>
          <p:cNvPr id="53" name="Text Placeholder 3">
            <a:extLst>
              <a:ext uri="{FF2B5EF4-FFF2-40B4-BE49-F238E27FC236}">
                <a16:creationId xmlns:a16="http://schemas.microsoft.com/office/drawing/2014/main" id="{C355F192-32D8-475E-B004-62FD48E53AB3}"/>
              </a:ext>
            </a:extLst>
          </p:cNvPr>
          <p:cNvSpPr>
            <a:spLocks noGrp="1"/>
          </p:cNvSpPr>
          <p:nvPr>
            <p:ph type="body" sz="quarter" idx="21" hasCustomPrompt="1"/>
          </p:nvPr>
        </p:nvSpPr>
        <p:spPr>
          <a:xfrm>
            <a:off x="8982664" y="4989321"/>
            <a:ext cx="753004" cy="537649"/>
          </a:xfrm>
          <a:prstGeom prst="rect">
            <a:avLst/>
          </a:prstGeom>
        </p:spPr>
        <p:txBody>
          <a:bodyPr/>
          <a:lstStyle>
            <a:lvl1pPr marL="0" indent="0">
              <a:buNone/>
              <a:defRPr sz="3200">
                <a:solidFill>
                  <a:srgbClr val="002062"/>
                </a:solidFill>
                <a:latin typeface="Muli ExtraBold" panose="00000900000000000000" pitchFamily="2" charset="0"/>
              </a:defRPr>
            </a:lvl1pPr>
          </a:lstStyle>
          <a:p>
            <a:pPr lvl="0"/>
            <a:r>
              <a:rPr lang="en-GB"/>
              <a:t>05</a:t>
            </a:r>
          </a:p>
        </p:txBody>
      </p:sp>
      <p:sp>
        <p:nvSpPr>
          <p:cNvPr id="55" name="Picture Placeholder 54">
            <a:extLst>
              <a:ext uri="{FF2B5EF4-FFF2-40B4-BE49-F238E27FC236}">
                <a16:creationId xmlns:a16="http://schemas.microsoft.com/office/drawing/2014/main" id="{6434E756-E849-4C8F-9980-0E40A0D47C8D}"/>
              </a:ext>
            </a:extLst>
          </p:cNvPr>
          <p:cNvSpPr>
            <a:spLocks noGrp="1" noChangeAspect="1"/>
          </p:cNvSpPr>
          <p:nvPr>
            <p:ph type="pic" sz="quarter" idx="22" hasCustomPrompt="1"/>
          </p:nvPr>
        </p:nvSpPr>
        <p:spPr>
          <a:xfrm>
            <a:off x="1476998" y="2865898"/>
            <a:ext cx="1008000" cy="1008000"/>
          </a:xfrm>
          <a:prstGeom prst="ellipse">
            <a:avLst/>
          </a:prstGeom>
        </p:spPr>
        <p:txBody>
          <a:bodyPr/>
          <a:lstStyle>
            <a:lvl1pPr marL="0" indent="0">
              <a:buNone/>
              <a:defRPr sz="1200" b="0"/>
            </a:lvl1pPr>
          </a:lstStyle>
          <a:p>
            <a:r>
              <a:rPr lang="en-GB"/>
              <a:t>Icon or Picture</a:t>
            </a:r>
          </a:p>
        </p:txBody>
      </p:sp>
      <p:sp>
        <p:nvSpPr>
          <p:cNvPr id="56" name="Picture Placeholder 54">
            <a:extLst>
              <a:ext uri="{FF2B5EF4-FFF2-40B4-BE49-F238E27FC236}">
                <a16:creationId xmlns:a16="http://schemas.microsoft.com/office/drawing/2014/main" id="{4200E2C0-FB20-4FE3-B4EA-3B396535E8A6}"/>
              </a:ext>
            </a:extLst>
          </p:cNvPr>
          <p:cNvSpPr>
            <a:spLocks noGrp="1" noChangeAspect="1"/>
          </p:cNvSpPr>
          <p:nvPr>
            <p:ph type="pic" sz="quarter" idx="23" hasCustomPrompt="1"/>
          </p:nvPr>
        </p:nvSpPr>
        <p:spPr>
          <a:xfrm>
            <a:off x="5597025" y="2874408"/>
            <a:ext cx="1008000" cy="1008000"/>
          </a:xfrm>
          <a:prstGeom prst="ellipse">
            <a:avLst/>
          </a:prstGeom>
        </p:spPr>
        <p:txBody>
          <a:bodyPr/>
          <a:lstStyle>
            <a:lvl1pPr marL="0" indent="0">
              <a:buNone/>
              <a:defRPr sz="1200" b="0"/>
            </a:lvl1pPr>
          </a:lstStyle>
          <a:p>
            <a:r>
              <a:rPr lang="en-GB"/>
              <a:t>Icon or Picture</a:t>
            </a:r>
          </a:p>
        </p:txBody>
      </p:sp>
      <p:sp>
        <p:nvSpPr>
          <p:cNvPr id="57" name="Picture Placeholder 54">
            <a:extLst>
              <a:ext uri="{FF2B5EF4-FFF2-40B4-BE49-F238E27FC236}">
                <a16:creationId xmlns:a16="http://schemas.microsoft.com/office/drawing/2014/main" id="{D0CDA781-D7C6-4379-9A00-4BD87758579B}"/>
              </a:ext>
            </a:extLst>
          </p:cNvPr>
          <p:cNvSpPr>
            <a:spLocks noGrp="1" noChangeAspect="1"/>
          </p:cNvSpPr>
          <p:nvPr>
            <p:ph type="pic" sz="quarter" idx="24" hasCustomPrompt="1"/>
          </p:nvPr>
        </p:nvSpPr>
        <p:spPr>
          <a:xfrm>
            <a:off x="3538495" y="4024587"/>
            <a:ext cx="1008000" cy="1008000"/>
          </a:xfrm>
          <a:prstGeom prst="ellipse">
            <a:avLst/>
          </a:prstGeom>
        </p:spPr>
        <p:txBody>
          <a:bodyPr/>
          <a:lstStyle>
            <a:lvl1pPr marL="0" indent="0">
              <a:buNone/>
              <a:defRPr sz="1200" b="0"/>
            </a:lvl1pPr>
          </a:lstStyle>
          <a:p>
            <a:r>
              <a:rPr lang="en-GB"/>
              <a:t>Icon or Picture</a:t>
            </a:r>
          </a:p>
        </p:txBody>
      </p:sp>
      <p:sp>
        <p:nvSpPr>
          <p:cNvPr id="58" name="Picture Placeholder 54">
            <a:extLst>
              <a:ext uri="{FF2B5EF4-FFF2-40B4-BE49-F238E27FC236}">
                <a16:creationId xmlns:a16="http://schemas.microsoft.com/office/drawing/2014/main" id="{CC4F4FC2-4809-4F70-9653-5283FEE7F73B}"/>
              </a:ext>
            </a:extLst>
          </p:cNvPr>
          <p:cNvSpPr>
            <a:spLocks noGrp="1" noChangeAspect="1"/>
          </p:cNvSpPr>
          <p:nvPr>
            <p:ph type="pic" sz="quarter" idx="25" hasCustomPrompt="1"/>
          </p:nvPr>
        </p:nvSpPr>
        <p:spPr>
          <a:xfrm>
            <a:off x="7659023" y="4024780"/>
            <a:ext cx="1008000" cy="1008000"/>
          </a:xfrm>
          <a:prstGeom prst="ellipse">
            <a:avLst/>
          </a:prstGeom>
        </p:spPr>
        <p:txBody>
          <a:bodyPr/>
          <a:lstStyle>
            <a:lvl1pPr marL="0" indent="0">
              <a:buNone/>
              <a:defRPr sz="1200" b="0"/>
            </a:lvl1pPr>
          </a:lstStyle>
          <a:p>
            <a:r>
              <a:rPr lang="en-GB"/>
              <a:t>Icon or Picture</a:t>
            </a:r>
          </a:p>
        </p:txBody>
      </p:sp>
      <p:sp>
        <p:nvSpPr>
          <p:cNvPr id="59" name="Picture Placeholder 54">
            <a:extLst>
              <a:ext uri="{FF2B5EF4-FFF2-40B4-BE49-F238E27FC236}">
                <a16:creationId xmlns:a16="http://schemas.microsoft.com/office/drawing/2014/main" id="{9BED05CB-9911-4950-B766-599E886A258C}"/>
              </a:ext>
            </a:extLst>
          </p:cNvPr>
          <p:cNvSpPr>
            <a:spLocks noGrp="1" noChangeAspect="1"/>
          </p:cNvSpPr>
          <p:nvPr>
            <p:ph type="pic" sz="quarter" idx="26" hasCustomPrompt="1"/>
          </p:nvPr>
        </p:nvSpPr>
        <p:spPr>
          <a:xfrm>
            <a:off x="9727867" y="2865898"/>
            <a:ext cx="1008000" cy="1008000"/>
          </a:xfrm>
          <a:prstGeom prst="ellipse">
            <a:avLst/>
          </a:prstGeom>
        </p:spPr>
        <p:txBody>
          <a:bodyPr/>
          <a:lstStyle>
            <a:lvl1pPr marL="0" indent="0">
              <a:buNone/>
              <a:defRPr sz="1200" b="0"/>
            </a:lvl1pPr>
          </a:lstStyle>
          <a:p>
            <a:r>
              <a:rPr lang="en-GB"/>
              <a:t>Icon or Picture</a:t>
            </a:r>
          </a:p>
        </p:txBody>
      </p:sp>
      <p:sp>
        <p:nvSpPr>
          <p:cNvPr id="61" name="TextBox 60">
            <a:extLst>
              <a:ext uri="{FF2B5EF4-FFF2-40B4-BE49-F238E27FC236}">
                <a16:creationId xmlns:a16="http://schemas.microsoft.com/office/drawing/2014/main" id="{E3A8CE15-3D9D-4A47-B042-5ED67266277E}"/>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
        <p:nvSpPr>
          <p:cNvPr id="62" name="Text Placeholder 14">
            <a:extLst>
              <a:ext uri="{FF2B5EF4-FFF2-40B4-BE49-F238E27FC236}">
                <a16:creationId xmlns:a16="http://schemas.microsoft.com/office/drawing/2014/main" id="{B6AB4F89-390E-4C02-AE95-9AA98F5AC4B0}"/>
              </a:ext>
            </a:extLst>
          </p:cNvPr>
          <p:cNvSpPr>
            <a:spLocks noGrp="1"/>
          </p:cNvSpPr>
          <p:nvPr>
            <p:ph type="body" sz="quarter" idx="11" hasCustomPrompt="1"/>
          </p:nvPr>
        </p:nvSpPr>
        <p:spPr>
          <a:xfrm>
            <a:off x="515937" y="549276"/>
            <a:ext cx="11160125" cy="413250"/>
          </a:xfrm>
          <a:prstGeom prst="rect">
            <a:avLst/>
          </a:prstGeom>
        </p:spPr>
        <p:txBody>
          <a:bodyPr lIns="0" tIns="0" rIns="0" bIns="0" anchor="t"/>
          <a:lstStyle>
            <a:lvl1pPr marL="0" indent="0">
              <a:buNone/>
              <a:defRPr sz="2400" b="1" i="0">
                <a:solidFill>
                  <a:srgbClr val="002062"/>
                </a:solidFill>
                <a:latin typeface="+mj-lt"/>
                <a:cs typeface="Arial Black" panose="020B0604020202020204" pitchFamily="34" charset="0"/>
              </a:defRPr>
            </a:lvl1pPr>
          </a:lstStyle>
          <a:p>
            <a:pPr lvl="0"/>
            <a:r>
              <a:rPr lang="en-GB"/>
              <a:t>Slide title</a:t>
            </a:r>
          </a:p>
        </p:txBody>
      </p:sp>
      <p:sp>
        <p:nvSpPr>
          <p:cNvPr id="63" name="Text Placeholder 9">
            <a:extLst>
              <a:ext uri="{FF2B5EF4-FFF2-40B4-BE49-F238E27FC236}">
                <a16:creationId xmlns:a16="http://schemas.microsoft.com/office/drawing/2014/main" id="{35AB5B92-7255-4D30-A3D2-C9FB417C2772}"/>
              </a:ext>
            </a:extLst>
          </p:cNvPr>
          <p:cNvSpPr>
            <a:spLocks noGrp="1"/>
          </p:cNvSpPr>
          <p:nvPr>
            <p:ph type="body" sz="quarter" idx="27" hasCustomPrompt="1"/>
          </p:nvPr>
        </p:nvSpPr>
        <p:spPr>
          <a:xfrm>
            <a:off x="515938" y="926465"/>
            <a:ext cx="11160125" cy="338138"/>
          </a:xfrm>
          <a:prstGeom prst="rect">
            <a:avLst/>
          </a:prstGeom>
        </p:spPr>
        <p:txBody>
          <a:bodyPr lIns="0" tIns="0" rIns="0" bIns="0" anchor="b"/>
          <a:lstStyle>
            <a:lvl1pPr marL="0" indent="0">
              <a:buNone/>
              <a:defRPr sz="1800" b="1"/>
            </a:lvl1pPr>
          </a:lstStyle>
          <a:p>
            <a:pPr lvl="0"/>
            <a:r>
              <a:rPr lang="en-GB"/>
              <a:t>Subtitle</a:t>
            </a:r>
          </a:p>
        </p:txBody>
      </p:sp>
    </p:spTree>
    <p:extLst>
      <p:ext uri="{BB962C8B-B14F-4D97-AF65-F5344CB8AC3E}">
        <p14:creationId xmlns:p14="http://schemas.microsoft.com/office/powerpoint/2010/main" val="3652254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Half/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Text Placeholder 5">
            <a:extLst>
              <a:ext uri="{FF2B5EF4-FFF2-40B4-BE49-F238E27FC236}">
                <a16:creationId xmlns:a16="http://schemas.microsoft.com/office/drawing/2014/main" id="{79283750-2979-41DA-9D76-17EB47F2BF2E}"/>
              </a:ext>
            </a:extLst>
          </p:cNvPr>
          <p:cNvSpPr>
            <a:spLocks noGrp="1"/>
          </p:cNvSpPr>
          <p:nvPr>
            <p:ph type="body" sz="quarter" idx="11" hasCustomPrompt="1"/>
          </p:nvPr>
        </p:nvSpPr>
        <p:spPr>
          <a:xfrm>
            <a:off x="515938" y="2996336"/>
            <a:ext cx="4995176" cy="785255"/>
          </a:xfrm>
          <a:prstGeom prst="rect">
            <a:avLst/>
          </a:prstGeom>
        </p:spPr>
        <p:txBody>
          <a:bodyPr/>
          <a:lstStyle>
            <a:lvl1pPr marL="0" indent="0">
              <a:buNone/>
              <a:defRPr/>
            </a:lvl1pPr>
          </a:lstStyle>
          <a:p>
            <a:pPr algn="ctr"/>
            <a:r>
              <a:rPr lang="en-GB" sz="5400">
                <a:latin typeface="Muli Black" panose="00000A00000000000000" pitchFamily="2" charset="0"/>
              </a:rPr>
              <a:t>Text</a:t>
            </a:r>
          </a:p>
        </p:txBody>
      </p:sp>
      <p:sp>
        <p:nvSpPr>
          <p:cNvPr id="6" name="Text Placeholder 5">
            <a:extLst>
              <a:ext uri="{FF2B5EF4-FFF2-40B4-BE49-F238E27FC236}">
                <a16:creationId xmlns:a16="http://schemas.microsoft.com/office/drawing/2014/main" id="{4E76D7C5-00D0-4EED-A533-9D3036687177}"/>
              </a:ext>
            </a:extLst>
          </p:cNvPr>
          <p:cNvSpPr>
            <a:spLocks noGrp="1"/>
          </p:cNvSpPr>
          <p:nvPr>
            <p:ph type="body" sz="quarter" idx="12" hasCustomPrompt="1"/>
          </p:nvPr>
        </p:nvSpPr>
        <p:spPr>
          <a:xfrm>
            <a:off x="6610591" y="2996335"/>
            <a:ext cx="4995176" cy="785255"/>
          </a:xfrm>
          <a:prstGeom prst="rect">
            <a:avLst/>
          </a:prstGeom>
        </p:spPr>
        <p:txBody>
          <a:bodyPr/>
          <a:lstStyle>
            <a:lvl1pPr marL="0" indent="0">
              <a:buNone/>
              <a:defRPr>
                <a:solidFill>
                  <a:schemeClr val="bg1"/>
                </a:solidFill>
              </a:defRPr>
            </a:lvl1pPr>
          </a:lstStyle>
          <a:p>
            <a:pPr algn="ctr"/>
            <a:r>
              <a:rPr lang="en-GB" sz="5400">
                <a:latin typeface="Muli Black" panose="00000A00000000000000" pitchFamily="2" charset="0"/>
              </a:rPr>
              <a:t>Text</a:t>
            </a:r>
          </a:p>
        </p:txBody>
      </p:sp>
      <p:sp>
        <p:nvSpPr>
          <p:cNvPr id="2" name="TextBox 1">
            <a:extLst>
              <a:ext uri="{FF2B5EF4-FFF2-40B4-BE49-F238E27FC236}">
                <a16:creationId xmlns:a16="http://schemas.microsoft.com/office/drawing/2014/main" id="{C1224268-8363-49C7-B0A1-B36786E0770A}"/>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959121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70F1A-0403-4384-AFE0-946A7EC98338}"/>
              </a:ext>
            </a:extLst>
          </p:cNvPr>
          <p:cNvSpPr txBox="1"/>
          <p:nvPr userDrawn="1"/>
        </p:nvSpPr>
        <p:spPr>
          <a:xfrm>
            <a:off x="470832" y="6476240"/>
            <a:ext cx="3446462" cy="215444"/>
          </a:xfrm>
          <a:prstGeom prst="rect">
            <a:avLst/>
          </a:prstGeom>
          <a:noFill/>
        </p:spPr>
        <p:txBody>
          <a:bodyPr wrap="square" rtlCol="0">
            <a:spAutoFit/>
          </a:bodyPr>
          <a:lstStyle/>
          <a:p>
            <a:r>
              <a:rPr lang="en-GB" sz="800"/>
              <a:t>For more information, visit </a:t>
            </a:r>
            <a:r>
              <a:rPr lang="en-GB" sz="800">
                <a:solidFill>
                  <a:schemeClr val="accent3"/>
                </a:solidFill>
                <a:hlinkClick r:id="rId2">
                  <a:extLst>
                    <a:ext uri="{A12FA001-AC4F-418D-AE19-62706E023703}">
                      <ahyp:hlinkClr xmlns:ahyp="http://schemas.microsoft.com/office/drawing/2018/hyperlinkcolor" val="tx"/>
                    </a:ext>
                  </a:extLst>
                </a:hlinkClick>
              </a:rPr>
              <a:t>www.ukpact.co.uk</a:t>
            </a:r>
            <a:endParaRPr lang="en-GB" sz="800">
              <a:solidFill>
                <a:schemeClr val="accent3"/>
              </a:solidFill>
            </a:endParaRPr>
          </a:p>
        </p:txBody>
      </p:sp>
    </p:spTree>
    <p:extLst>
      <p:ext uri="{BB962C8B-B14F-4D97-AF65-F5344CB8AC3E}">
        <p14:creationId xmlns:p14="http://schemas.microsoft.com/office/powerpoint/2010/main" val="3879932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105199"/>
            <a:ext cx="3573101" cy="830997"/>
          </a:xfrm>
          <a:prstGeom prst="rect">
            <a:avLst/>
          </a:prstGeom>
          <a:noFill/>
        </p:spPr>
        <p:txBody>
          <a:bodyPr wrap="square" rtlCol="0">
            <a:spAutoFit/>
          </a:bodyPr>
          <a:lstStyle/>
          <a:p>
            <a:r>
              <a:rPr lang="en-GB" sz="1600">
                <a:solidFill>
                  <a:schemeClr val="bg1"/>
                </a:solidFill>
              </a:rPr>
              <a:t>       </a:t>
            </a:r>
            <a:r>
              <a:rPr lang="en-GB" sz="1600" b="0">
                <a:solidFill>
                  <a:schemeClr val="bg1"/>
                </a:solidFill>
              </a:rPr>
              <a:t>communications@ukpact.co.uk</a:t>
            </a:r>
          </a:p>
          <a:p>
            <a:endParaRPr lang="en-GB" sz="1600" b="0">
              <a:solidFill>
                <a:schemeClr val="bg1"/>
              </a:solidFill>
            </a:endParaRPr>
          </a:p>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2" name="Graphic 11" descr="Internet">
            <a:extLst>
              <a:ext uri="{FF2B5EF4-FFF2-40B4-BE49-F238E27FC236}">
                <a16:creationId xmlns:a16="http://schemas.microsoft.com/office/drawing/2014/main" id="{BDB86C27-3EB3-49C5-9B52-7B254571081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9338" y="3485347"/>
            <a:ext cx="540000" cy="540000"/>
          </a:xfrm>
          <a:prstGeom prst="rect">
            <a:avLst/>
          </a:prstGeom>
        </p:spPr>
      </p:pic>
      <p:pic>
        <p:nvPicPr>
          <p:cNvPr id="14" name="Graphic 13" descr="Envelope">
            <a:extLst>
              <a:ext uri="{FF2B5EF4-FFF2-40B4-BE49-F238E27FC236}">
                <a16:creationId xmlns:a16="http://schemas.microsoft.com/office/drawing/2014/main" id="{75B2D29E-0483-4AB3-8654-342AE08D3E5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spTree>
    <p:extLst>
      <p:ext uri="{BB962C8B-B14F-4D97-AF65-F5344CB8AC3E}">
        <p14:creationId xmlns:p14="http://schemas.microsoft.com/office/powerpoint/2010/main" val="366455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editab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074A9A-FDDC-40E3-98C1-1ACE96CA1674}"/>
              </a:ext>
            </a:extLst>
          </p:cNvPr>
          <p:cNvSpPr/>
          <p:nvPr userDrawn="1"/>
        </p:nvSpPr>
        <p:spPr>
          <a:xfrm>
            <a:off x="6096000" y="0"/>
            <a:ext cx="6096000" cy="6858000"/>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7" name="Straight Connector 6">
            <a:extLst>
              <a:ext uri="{FF2B5EF4-FFF2-40B4-BE49-F238E27FC236}">
                <a16:creationId xmlns:a16="http://schemas.microsoft.com/office/drawing/2014/main" id="{17D0CEF1-358F-441A-B01E-396C73A504AC}"/>
              </a:ext>
            </a:extLst>
          </p:cNvPr>
          <p:cNvCxnSpPr>
            <a:cxnSpLocks/>
          </p:cNvCxnSpPr>
          <p:nvPr userDrawn="1"/>
        </p:nvCxnSpPr>
        <p:spPr>
          <a:xfrm>
            <a:off x="4551419" y="4296553"/>
            <a:ext cx="970555" cy="0"/>
          </a:xfrm>
          <a:prstGeom prst="line">
            <a:avLst/>
          </a:prstGeom>
          <a:ln w="152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C970AC9-F05A-4182-B3AA-4166AB912063}"/>
              </a:ext>
            </a:extLst>
          </p:cNvPr>
          <p:cNvSpPr txBox="1"/>
          <p:nvPr userDrawn="1"/>
        </p:nvSpPr>
        <p:spPr>
          <a:xfrm>
            <a:off x="6809338" y="3096577"/>
            <a:ext cx="3573101" cy="338554"/>
          </a:xfrm>
          <a:prstGeom prst="rect">
            <a:avLst/>
          </a:prstGeom>
          <a:noFill/>
        </p:spPr>
        <p:txBody>
          <a:bodyPr wrap="square" rtlCol="0">
            <a:spAutoFit/>
          </a:bodyPr>
          <a:lstStyle/>
          <a:p>
            <a:r>
              <a:rPr lang="en-GB" sz="1600" b="0">
                <a:solidFill>
                  <a:schemeClr val="bg1"/>
                </a:solidFill>
              </a:rPr>
              <a:t>       </a:t>
            </a:r>
            <a:r>
              <a:rPr lang="en-GB" sz="1600" b="0">
                <a:solidFill>
                  <a:schemeClr val="bg1"/>
                </a:solidFill>
                <a:hlinkClick r:id="rId2">
                  <a:extLst>
                    <a:ext uri="{A12FA001-AC4F-418D-AE19-62706E023703}">
                      <ahyp:hlinkClr xmlns:ahyp="http://schemas.microsoft.com/office/drawing/2018/hyperlinkcolor" val="tx"/>
                    </a:ext>
                  </a:extLst>
                </a:hlinkClick>
              </a:rPr>
              <a:t>www.ukpact.co.uk</a:t>
            </a:r>
            <a:r>
              <a:rPr lang="en-GB" sz="1600" b="0">
                <a:solidFill>
                  <a:schemeClr val="bg1"/>
                </a:solidFill>
              </a:rPr>
              <a:t> </a:t>
            </a:r>
          </a:p>
        </p:txBody>
      </p:sp>
      <p:pic>
        <p:nvPicPr>
          <p:cNvPr id="14" name="Graphic 13">
            <a:extLst>
              <a:ext uri="{FF2B5EF4-FFF2-40B4-BE49-F238E27FC236}">
                <a16:creationId xmlns:a16="http://schemas.microsoft.com/office/drawing/2014/main" id="{75B2D29E-0483-4AB3-8654-342AE08D3E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539338" y="2995854"/>
            <a:ext cx="540000" cy="540000"/>
          </a:xfrm>
          <a:prstGeom prst="rect">
            <a:avLst/>
          </a:prstGeom>
        </p:spPr>
      </p:pic>
      <p:sp>
        <p:nvSpPr>
          <p:cNvPr id="15" name="TextBox 14">
            <a:extLst>
              <a:ext uri="{FF2B5EF4-FFF2-40B4-BE49-F238E27FC236}">
                <a16:creationId xmlns:a16="http://schemas.microsoft.com/office/drawing/2014/main" id="{464019FF-A8D5-4483-899F-9AB0FDA28547}"/>
              </a:ext>
            </a:extLst>
          </p:cNvPr>
          <p:cNvSpPr txBox="1"/>
          <p:nvPr userDrawn="1"/>
        </p:nvSpPr>
        <p:spPr>
          <a:xfrm>
            <a:off x="543646" y="2479649"/>
            <a:ext cx="4996799" cy="830997"/>
          </a:xfrm>
          <a:prstGeom prst="rect">
            <a:avLst/>
          </a:prstGeom>
          <a:noFill/>
        </p:spPr>
        <p:txBody>
          <a:bodyPr wrap="square" lIns="0" tIns="0" rIns="0" bIns="0" rtlCol="0">
            <a:spAutoFit/>
          </a:bodyPr>
          <a:lstStyle/>
          <a:p>
            <a:pPr algn="r"/>
            <a:r>
              <a:rPr lang="en-GB" sz="5400">
                <a:latin typeface="+mj-lt"/>
              </a:rPr>
              <a:t>THANK </a:t>
            </a:r>
          </a:p>
        </p:txBody>
      </p:sp>
      <p:sp>
        <p:nvSpPr>
          <p:cNvPr id="17" name="TextBox 16">
            <a:extLst>
              <a:ext uri="{FF2B5EF4-FFF2-40B4-BE49-F238E27FC236}">
                <a16:creationId xmlns:a16="http://schemas.microsoft.com/office/drawing/2014/main" id="{0869034F-D463-4B87-8E79-F2218BEF7998}"/>
              </a:ext>
            </a:extLst>
          </p:cNvPr>
          <p:cNvSpPr txBox="1"/>
          <p:nvPr userDrawn="1"/>
        </p:nvSpPr>
        <p:spPr>
          <a:xfrm>
            <a:off x="6502394" y="2628180"/>
            <a:ext cx="1928091" cy="369332"/>
          </a:xfrm>
          <a:prstGeom prst="rect">
            <a:avLst/>
          </a:prstGeom>
          <a:noFill/>
        </p:spPr>
        <p:txBody>
          <a:bodyPr wrap="square">
            <a:spAutoFit/>
          </a:bodyPr>
          <a:lstStyle/>
          <a:p>
            <a:r>
              <a:rPr lang="en-GB" sz="1800">
                <a:solidFill>
                  <a:schemeClr val="bg1"/>
                </a:solidFill>
                <a:latin typeface="Muli ExtraBold" panose="00000900000000000000" pitchFamily="2" charset="0"/>
              </a:rPr>
              <a:t>Stay in touch:</a:t>
            </a:r>
          </a:p>
        </p:txBody>
      </p:sp>
      <p:sp>
        <p:nvSpPr>
          <p:cNvPr id="2" name="TextBox 1">
            <a:extLst>
              <a:ext uri="{FF2B5EF4-FFF2-40B4-BE49-F238E27FC236}">
                <a16:creationId xmlns:a16="http://schemas.microsoft.com/office/drawing/2014/main" id="{63A26B5F-71CC-4747-AD0B-70014700AE12}"/>
              </a:ext>
            </a:extLst>
          </p:cNvPr>
          <p:cNvSpPr txBox="1"/>
          <p:nvPr userDrawn="1"/>
        </p:nvSpPr>
        <p:spPr>
          <a:xfrm>
            <a:off x="537321" y="3235990"/>
            <a:ext cx="4996799" cy="830997"/>
          </a:xfrm>
          <a:prstGeom prst="rect">
            <a:avLst/>
          </a:prstGeom>
          <a:noFill/>
        </p:spPr>
        <p:txBody>
          <a:bodyPr wrap="square" lIns="0" tIns="0" rIns="0" bIns="0" rtlCol="0">
            <a:spAutoFit/>
          </a:bodyPr>
          <a:lstStyle/>
          <a:p>
            <a:pPr algn="r"/>
            <a:r>
              <a:rPr lang="en-GB" sz="5400">
                <a:latin typeface="+mj-lt"/>
              </a:rPr>
              <a:t>YOU</a:t>
            </a:r>
          </a:p>
        </p:txBody>
      </p:sp>
      <p:pic>
        <p:nvPicPr>
          <p:cNvPr id="4" name="Picture 3">
            <a:extLst>
              <a:ext uri="{FF2B5EF4-FFF2-40B4-BE49-F238E27FC236}">
                <a16:creationId xmlns:a16="http://schemas.microsoft.com/office/drawing/2014/main" id="{C425A47B-68DD-44F1-B36F-E8AEC1EA79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61398" y="698017"/>
            <a:ext cx="2928826" cy="537713"/>
          </a:xfrm>
          <a:prstGeom prst="rect">
            <a:avLst/>
          </a:prstGeom>
        </p:spPr>
      </p:pic>
      <p:pic>
        <p:nvPicPr>
          <p:cNvPr id="5" name="Graphic 4">
            <a:extLst>
              <a:ext uri="{FF2B5EF4-FFF2-40B4-BE49-F238E27FC236}">
                <a16:creationId xmlns:a16="http://schemas.microsoft.com/office/drawing/2014/main" id="{97D8CD0B-77E7-4668-9D8E-9BF4692895B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539338" y="3485347"/>
            <a:ext cx="540000" cy="540000"/>
          </a:xfrm>
          <a:prstGeom prst="rect">
            <a:avLst/>
          </a:prstGeom>
        </p:spPr>
      </p:pic>
      <p:sp>
        <p:nvSpPr>
          <p:cNvPr id="9" name="Text Placeholder 8">
            <a:extLst>
              <a:ext uri="{FF2B5EF4-FFF2-40B4-BE49-F238E27FC236}">
                <a16:creationId xmlns:a16="http://schemas.microsoft.com/office/drawing/2014/main" id="{2DFA9B63-A1E2-4E61-9164-EE60C6B2208C}"/>
              </a:ext>
            </a:extLst>
          </p:cNvPr>
          <p:cNvSpPr>
            <a:spLocks noGrp="1"/>
          </p:cNvSpPr>
          <p:nvPr>
            <p:ph type="body" sz="quarter" idx="10" hasCustomPrompt="1"/>
          </p:nvPr>
        </p:nvSpPr>
        <p:spPr>
          <a:xfrm>
            <a:off x="7256831" y="3560198"/>
            <a:ext cx="3503533" cy="395287"/>
          </a:xfrm>
        </p:spPr>
        <p:txBody>
          <a:bodyPr anchor="ctr">
            <a:norm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Font typeface="Arial" panose="020B0604020202020204" pitchFamily="34" charset="0"/>
              <a:buNone/>
              <a:defRPr>
                <a:solidFill>
                  <a:schemeClr val="bg1"/>
                </a:solidFill>
              </a:defRPr>
            </a:lvl5pPr>
          </a:lstStyle>
          <a:p>
            <a:pPr lvl="0"/>
            <a:r>
              <a:rPr lang="en-GB"/>
              <a:t>[enter email address]</a:t>
            </a:r>
          </a:p>
        </p:txBody>
      </p:sp>
    </p:spTree>
    <p:extLst>
      <p:ext uri="{BB962C8B-B14F-4D97-AF65-F5344CB8AC3E}">
        <p14:creationId xmlns:p14="http://schemas.microsoft.com/office/powerpoint/2010/main" val="3882417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P)">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24" name="Text Placeholder 23">
            <a:extLst>
              <a:ext uri="{FF2B5EF4-FFF2-40B4-BE49-F238E27FC236}">
                <a16:creationId xmlns:a16="http://schemas.microsoft.com/office/drawing/2014/main" id="{DBC7CAFF-D445-4AB3-96A1-44607222E32F}"/>
              </a:ext>
            </a:extLst>
          </p:cNvPr>
          <p:cNvSpPr>
            <a:spLocks noGrp="1"/>
          </p:cNvSpPr>
          <p:nvPr>
            <p:ph type="body" sz="quarter" idx="13" hasCustomPrompt="1"/>
          </p:nvPr>
        </p:nvSpPr>
        <p:spPr>
          <a:xfrm>
            <a:off x="525174" y="2761962"/>
            <a:ext cx="7510462"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5" name="Text Placeholder 16">
            <a:extLst>
              <a:ext uri="{FF2B5EF4-FFF2-40B4-BE49-F238E27FC236}">
                <a16:creationId xmlns:a16="http://schemas.microsoft.com/office/drawing/2014/main" id="{E33BCFA2-3CF4-4795-8F64-95F7AC66143F}"/>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6" name="Straight Connector 25">
            <a:extLst>
              <a:ext uri="{FF2B5EF4-FFF2-40B4-BE49-F238E27FC236}">
                <a16:creationId xmlns:a16="http://schemas.microsoft.com/office/drawing/2014/main" id="{3555DF4E-8B67-4AC5-BB25-170537857626}"/>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20900E9-82FD-422F-88A8-9B93EFA8EF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435" r="896" b="30564"/>
          <a:stretch/>
        </p:blipFill>
        <p:spPr>
          <a:xfrm>
            <a:off x="-250257" y="20285"/>
            <a:ext cx="5351646" cy="2322095"/>
          </a:xfrm>
          <a:prstGeom prst="rect">
            <a:avLst/>
          </a:prstGeom>
        </p:spPr>
      </p:pic>
      <p:sp>
        <p:nvSpPr>
          <p:cNvPr id="2" name="Freeform: Shape 1">
            <a:extLst>
              <a:ext uri="{FF2B5EF4-FFF2-40B4-BE49-F238E27FC236}">
                <a16:creationId xmlns:a16="http://schemas.microsoft.com/office/drawing/2014/main" id="{CB506C5D-C171-42F6-A3DB-E4BE955B428A}"/>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16549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GRCF)">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sp>
        <p:nvSpPr>
          <p:cNvPr id="15" name="Text Placeholder 23">
            <a:extLst>
              <a:ext uri="{FF2B5EF4-FFF2-40B4-BE49-F238E27FC236}">
                <a16:creationId xmlns:a16="http://schemas.microsoft.com/office/drawing/2014/main" id="{7A4D1AC1-8C71-4599-B5CC-495275CC2588}"/>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70285398-9681-46F2-88CB-C8B116C83D2C}"/>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0EA43BCD-AD16-4A97-804E-26FBB340FE47}"/>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25FB9E3C-AA7D-4367-B31F-AAE7B3D8ACD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694" b="8694"/>
          <a:stretch/>
        </p:blipFill>
        <p:spPr>
          <a:xfrm>
            <a:off x="-77001" y="480044"/>
            <a:ext cx="4196614" cy="1820923"/>
          </a:xfrm>
          <a:prstGeom prst="rect">
            <a:avLst/>
          </a:prstGeom>
        </p:spPr>
      </p:pic>
      <p:sp>
        <p:nvSpPr>
          <p:cNvPr id="2" name="Freeform: Shape 1">
            <a:extLst>
              <a:ext uri="{FF2B5EF4-FFF2-40B4-BE49-F238E27FC236}">
                <a16:creationId xmlns:a16="http://schemas.microsoft.com/office/drawing/2014/main" id="{C1E63753-4699-4123-9BB5-F218D36AB5A5}"/>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7403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S&amp;S)">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A812B2E-9293-4C93-8461-DAE314C19D2C}"/>
              </a:ext>
            </a:extLst>
          </p:cNvPr>
          <p:cNvSpPr>
            <a:spLocks noGrp="1"/>
          </p:cNvSpPr>
          <p:nvPr>
            <p:ph type="body" idx="10" hasCustomPrompt="1"/>
          </p:nvPr>
        </p:nvSpPr>
        <p:spPr>
          <a:xfrm>
            <a:off x="540000" y="6105471"/>
            <a:ext cx="5556000" cy="381520"/>
          </a:xfrm>
          <a:prstGeom prst="rect">
            <a:avLst/>
          </a:prstGeom>
        </p:spPr>
        <p:txBody>
          <a:bodyPr lIns="0" tIns="0" rIns="0" bIns="0" anchor="t" anchorCtr="0">
            <a:normAutofit/>
          </a:bodyPr>
          <a:lstStyle>
            <a:lvl1pPr marL="0" indent="0">
              <a:buNone/>
              <a:defRPr sz="1600" b="1" i="0" spc="0">
                <a:solidFill>
                  <a:schemeClr val="accent2"/>
                </a:solidFill>
                <a:latin typeface="+mn-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Month Year</a:t>
            </a:r>
          </a:p>
        </p:txBody>
      </p:sp>
      <p:pic>
        <p:nvPicPr>
          <p:cNvPr id="2" name="Picture 1">
            <a:extLst>
              <a:ext uri="{FF2B5EF4-FFF2-40B4-BE49-F238E27FC236}">
                <a16:creationId xmlns:a16="http://schemas.microsoft.com/office/drawing/2014/main" id="{82BCA23C-B756-40D7-9CA2-DCAA480447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1304" b="29435"/>
          <a:stretch/>
        </p:blipFill>
        <p:spPr>
          <a:xfrm>
            <a:off x="337471" y="277001"/>
            <a:ext cx="5417649" cy="2127060"/>
          </a:xfrm>
          <a:prstGeom prst="rect">
            <a:avLst/>
          </a:prstGeom>
        </p:spPr>
      </p:pic>
      <p:sp>
        <p:nvSpPr>
          <p:cNvPr id="15" name="Text Placeholder 23">
            <a:extLst>
              <a:ext uri="{FF2B5EF4-FFF2-40B4-BE49-F238E27FC236}">
                <a16:creationId xmlns:a16="http://schemas.microsoft.com/office/drawing/2014/main" id="{C2078F40-40E9-4F77-8EEF-971127BAEAB6}"/>
              </a:ext>
            </a:extLst>
          </p:cNvPr>
          <p:cNvSpPr>
            <a:spLocks noGrp="1"/>
          </p:cNvSpPr>
          <p:nvPr>
            <p:ph type="body" sz="quarter" idx="13" hasCustomPrompt="1"/>
          </p:nvPr>
        </p:nvSpPr>
        <p:spPr>
          <a:xfrm>
            <a:off x="525174" y="2761962"/>
            <a:ext cx="7509600" cy="1082675"/>
          </a:xfrm>
          <a:prstGeom prst="rect">
            <a:avLst/>
          </a:prstGeom>
        </p:spPr>
        <p:txBody>
          <a:bodyPr lIns="0" tIns="0" rIns="0" bIns="0" anchor="b"/>
          <a:lstStyle>
            <a:lvl1pPr>
              <a:defRPr lang="en-GB" sz="4000" b="1" i="0" dirty="0">
                <a:solidFill>
                  <a:schemeClr val="accent1"/>
                </a:solidFill>
                <a:latin typeface="+mj-lt"/>
                <a:cs typeface="Arial Black" panose="020B0604020202020204" pitchFamily="34" charset="0"/>
              </a:defRPr>
            </a:lvl1pPr>
          </a:lstStyle>
          <a:p>
            <a:pPr marL="0" lvl="0" indent="0">
              <a:buNone/>
            </a:pPr>
            <a:r>
              <a:rPr lang="en-GB"/>
              <a:t>Click to add a main title</a:t>
            </a:r>
          </a:p>
        </p:txBody>
      </p:sp>
      <p:sp>
        <p:nvSpPr>
          <p:cNvPr id="23" name="Text Placeholder 16">
            <a:extLst>
              <a:ext uri="{FF2B5EF4-FFF2-40B4-BE49-F238E27FC236}">
                <a16:creationId xmlns:a16="http://schemas.microsoft.com/office/drawing/2014/main" id="{51DAE819-59DD-4A36-A745-BF72341CC011}"/>
              </a:ext>
            </a:extLst>
          </p:cNvPr>
          <p:cNvSpPr>
            <a:spLocks noGrp="1"/>
          </p:cNvSpPr>
          <p:nvPr>
            <p:ph type="body" sz="quarter" idx="12" hasCustomPrompt="1"/>
          </p:nvPr>
        </p:nvSpPr>
        <p:spPr>
          <a:xfrm>
            <a:off x="525174" y="4260289"/>
            <a:ext cx="5580062" cy="819150"/>
          </a:xfrm>
          <a:prstGeom prst="rect">
            <a:avLst/>
          </a:prstGeom>
        </p:spPr>
        <p:txBody>
          <a:bodyPr lIns="0" tIns="0" rIns="0" bIns="0"/>
          <a:lstStyle>
            <a:lvl1pPr marL="0" indent="0">
              <a:buNone/>
              <a:defRPr sz="2400" b="0" i="0">
                <a:latin typeface="+mn-lt"/>
                <a:cs typeface="Arial" panose="020B0604020202020204" pitchFamily="34" charset="0"/>
              </a:defRPr>
            </a:lvl1pPr>
          </a:lstStyle>
          <a:p>
            <a:pPr lvl="0"/>
            <a:r>
              <a:rPr lang="en-GB"/>
              <a:t>Click to add a subtitle</a:t>
            </a:r>
            <a:endParaRPr lang="en-US"/>
          </a:p>
        </p:txBody>
      </p:sp>
      <p:cxnSp>
        <p:nvCxnSpPr>
          <p:cNvPr id="24" name="Straight Connector 23">
            <a:extLst>
              <a:ext uri="{FF2B5EF4-FFF2-40B4-BE49-F238E27FC236}">
                <a16:creationId xmlns:a16="http://schemas.microsoft.com/office/drawing/2014/main" id="{CB86CDCB-7B4C-4775-8209-9E88C567511F}"/>
              </a:ext>
            </a:extLst>
          </p:cNvPr>
          <p:cNvCxnSpPr>
            <a:cxnSpLocks/>
          </p:cNvCxnSpPr>
          <p:nvPr userDrawn="1"/>
        </p:nvCxnSpPr>
        <p:spPr>
          <a:xfrm>
            <a:off x="534409" y="4030907"/>
            <a:ext cx="961881"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reeform: Shape 2">
            <a:extLst>
              <a:ext uri="{FF2B5EF4-FFF2-40B4-BE49-F238E27FC236}">
                <a16:creationId xmlns:a16="http://schemas.microsoft.com/office/drawing/2014/main" id="{8C010064-F1D3-4D6F-8CFA-B4493515B359}"/>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11474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Main)">
    <p:spTree>
      <p:nvGrpSpPr>
        <p:cNvPr id="1" name=""/>
        <p:cNvGrpSpPr/>
        <p:nvPr/>
      </p:nvGrpSpPr>
      <p:grpSpPr>
        <a:xfrm>
          <a:off x="0" y="0"/>
          <a:ext cx="0" cy="0"/>
          <a:chOff x="0" y="0"/>
          <a:chExt cx="0" cy="0"/>
        </a:xfrm>
      </p:grpSpPr>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5837258"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5837258"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7418224"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7418224"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7418224"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7418224"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7418224"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5837258"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5837258"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5837258"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9" name="Text Placeholder 48">
            <a:extLst>
              <a:ext uri="{FF2B5EF4-FFF2-40B4-BE49-F238E27FC236}">
                <a16:creationId xmlns:a16="http://schemas.microsoft.com/office/drawing/2014/main" id="{3A09A333-E363-466D-8109-0785C807EB1F}"/>
              </a:ext>
            </a:extLst>
          </p:cNvPr>
          <p:cNvSpPr>
            <a:spLocks noGrp="1"/>
          </p:cNvSpPr>
          <p:nvPr>
            <p:ph type="body" sz="quarter" idx="21" hasCustomPrompt="1"/>
          </p:nvPr>
        </p:nvSpPr>
        <p:spPr>
          <a:xfrm>
            <a:off x="525174" y="558511"/>
            <a:ext cx="11160125" cy="590550"/>
          </a:xfrm>
          <a:prstGeom prst="rect">
            <a:avLst/>
          </a:prstGeom>
        </p:spPr>
        <p:txBody>
          <a:bodyPr lIns="0" tIns="0" rIns="0" bIns="0"/>
          <a:lstStyle>
            <a:lvl1pPr marL="0" indent="0">
              <a:buNone/>
              <a:defRPr sz="4000">
                <a:solidFill>
                  <a:srgbClr val="002062"/>
                </a:solidFill>
                <a:latin typeface="+mj-lt"/>
              </a:defRPr>
            </a:lvl1pPr>
          </a:lstStyle>
          <a:p>
            <a:pPr lvl="0"/>
            <a:r>
              <a:rPr lang="en-US"/>
              <a:t>Content</a:t>
            </a:r>
            <a:endParaRPr lang="en-GB"/>
          </a:p>
        </p:txBody>
      </p:sp>
    </p:spTree>
    <p:extLst>
      <p:ext uri="{BB962C8B-B14F-4D97-AF65-F5344CB8AC3E}">
        <p14:creationId xmlns:p14="http://schemas.microsoft.com/office/powerpoint/2010/main" val="220480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Alt.)">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EA804E93-7C35-4892-BE97-8114F64D26B2}"/>
              </a:ext>
            </a:extLst>
          </p:cNvPr>
          <p:cNvSpPr/>
          <p:nvPr userDrawn="1"/>
        </p:nvSpPr>
        <p:spPr>
          <a:xfrm>
            <a:off x="7947226" y="0"/>
            <a:ext cx="4244774" cy="6858000"/>
          </a:xfrm>
          <a:custGeom>
            <a:avLst/>
            <a:gdLst>
              <a:gd name="connsiteX0" fmla="*/ 956029 w 5320145"/>
              <a:gd name="connsiteY0" fmla="*/ 0 h 6858000"/>
              <a:gd name="connsiteX1" fmla="*/ 3796145 w 5320145"/>
              <a:gd name="connsiteY1" fmla="*/ 0 h 6858000"/>
              <a:gd name="connsiteX2" fmla="*/ 4780145 w 5320145"/>
              <a:gd name="connsiteY2" fmla="*/ 0 h 6858000"/>
              <a:gd name="connsiteX3" fmla="*/ 5320145 w 5320145"/>
              <a:gd name="connsiteY3" fmla="*/ 0 h 6858000"/>
              <a:gd name="connsiteX4" fmla="*/ 5320145 w 5320145"/>
              <a:gd name="connsiteY4" fmla="*/ 6858000 h 6858000"/>
              <a:gd name="connsiteX5" fmla="*/ 3824116 w 5320145"/>
              <a:gd name="connsiteY5" fmla="*/ 6858000 h 6858000"/>
              <a:gd name="connsiteX6" fmla="*/ 3796145 w 5320145"/>
              <a:gd name="connsiteY6" fmla="*/ 6858000 h 6858000"/>
              <a:gd name="connsiteX7" fmla="*/ 0 w 532014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20145" h="6858000">
                <a:moveTo>
                  <a:pt x="956029" y="0"/>
                </a:moveTo>
                <a:lnTo>
                  <a:pt x="3796145" y="0"/>
                </a:lnTo>
                <a:lnTo>
                  <a:pt x="4780145" y="0"/>
                </a:lnTo>
                <a:lnTo>
                  <a:pt x="5320145" y="0"/>
                </a:lnTo>
                <a:lnTo>
                  <a:pt x="5320145" y="6858000"/>
                </a:lnTo>
                <a:lnTo>
                  <a:pt x="3824116" y="6858000"/>
                </a:lnTo>
                <a:lnTo>
                  <a:pt x="3796145" y="6858000"/>
                </a:lnTo>
                <a:lnTo>
                  <a:pt x="0" y="6858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7" name="Text Placeholder 42">
            <a:extLst>
              <a:ext uri="{FF2B5EF4-FFF2-40B4-BE49-F238E27FC236}">
                <a16:creationId xmlns:a16="http://schemas.microsoft.com/office/drawing/2014/main" id="{E9723418-D9B2-4E7C-808D-EB4D98409891}"/>
              </a:ext>
            </a:extLst>
          </p:cNvPr>
          <p:cNvSpPr>
            <a:spLocks noGrp="1"/>
          </p:cNvSpPr>
          <p:nvPr>
            <p:ph type="body" sz="quarter" idx="20" hasCustomPrompt="1"/>
          </p:nvPr>
        </p:nvSpPr>
        <p:spPr>
          <a:xfrm>
            <a:off x="932745" y="477800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3" name="Text Placeholder 42">
            <a:extLst>
              <a:ext uri="{FF2B5EF4-FFF2-40B4-BE49-F238E27FC236}">
                <a16:creationId xmlns:a16="http://schemas.microsoft.com/office/drawing/2014/main" id="{479EE9AB-E789-4A6C-817D-03947DB9F919}"/>
              </a:ext>
            </a:extLst>
          </p:cNvPr>
          <p:cNvSpPr>
            <a:spLocks noGrp="1"/>
          </p:cNvSpPr>
          <p:nvPr>
            <p:ph type="body" sz="quarter" idx="16" hasCustomPrompt="1"/>
          </p:nvPr>
        </p:nvSpPr>
        <p:spPr>
          <a:xfrm>
            <a:off x="932745" y="888997"/>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36" name="Text Placeholder 35">
            <a:extLst>
              <a:ext uri="{FF2B5EF4-FFF2-40B4-BE49-F238E27FC236}">
                <a16:creationId xmlns:a16="http://schemas.microsoft.com/office/drawing/2014/main" id="{C4870F6F-43C7-4FA6-9393-07C2E8DFF118}"/>
              </a:ext>
            </a:extLst>
          </p:cNvPr>
          <p:cNvSpPr>
            <a:spLocks noGrp="1"/>
          </p:cNvSpPr>
          <p:nvPr>
            <p:ph type="body" sz="quarter" idx="10"/>
          </p:nvPr>
        </p:nvSpPr>
        <p:spPr>
          <a:xfrm>
            <a:off x="2513711" y="932964"/>
            <a:ext cx="4435200" cy="954000"/>
          </a:xfrm>
          <a:prstGeom prst="rect">
            <a:avLst/>
          </a:prstGeom>
        </p:spPr>
        <p:txBody>
          <a:bodyPr lIns="0"/>
          <a:lstStyle>
            <a:lvl1pPr marL="0" indent="0">
              <a:buNone/>
              <a:defRPr sz="1800" b="1"/>
            </a:lvl1pPr>
          </a:lstStyle>
          <a:p>
            <a:pPr lvl="0"/>
            <a:endParaRPr lang="en-GB"/>
          </a:p>
        </p:txBody>
      </p:sp>
      <p:sp>
        <p:nvSpPr>
          <p:cNvPr id="37" name="Text Placeholder 35">
            <a:extLst>
              <a:ext uri="{FF2B5EF4-FFF2-40B4-BE49-F238E27FC236}">
                <a16:creationId xmlns:a16="http://schemas.microsoft.com/office/drawing/2014/main" id="{5CCC2218-DF50-4AC9-9403-8528789142AF}"/>
              </a:ext>
            </a:extLst>
          </p:cNvPr>
          <p:cNvSpPr>
            <a:spLocks noGrp="1"/>
          </p:cNvSpPr>
          <p:nvPr>
            <p:ph type="body" sz="quarter" idx="11"/>
          </p:nvPr>
        </p:nvSpPr>
        <p:spPr>
          <a:xfrm>
            <a:off x="2513711" y="4859006"/>
            <a:ext cx="4435200" cy="954000"/>
          </a:xfrm>
          <a:prstGeom prst="rect">
            <a:avLst/>
          </a:prstGeom>
        </p:spPr>
        <p:txBody>
          <a:bodyPr lIns="0"/>
          <a:lstStyle>
            <a:lvl1pPr marL="0" indent="0">
              <a:buNone/>
              <a:defRPr sz="1800" b="1"/>
            </a:lvl1pPr>
          </a:lstStyle>
          <a:p>
            <a:pPr lvl="0"/>
            <a:endParaRPr lang="en-GB"/>
          </a:p>
        </p:txBody>
      </p:sp>
      <p:sp>
        <p:nvSpPr>
          <p:cNvPr id="38" name="Text Placeholder 35">
            <a:extLst>
              <a:ext uri="{FF2B5EF4-FFF2-40B4-BE49-F238E27FC236}">
                <a16:creationId xmlns:a16="http://schemas.microsoft.com/office/drawing/2014/main" id="{491AF7EF-FBB2-4695-8EFB-7046800A18D3}"/>
              </a:ext>
            </a:extLst>
          </p:cNvPr>
          <p:cNvSpPr>
            <a:spLocks noGrp="1"/>
          </p:cNvSpPr>
          <p:nvPr>
            <p:ph type="body" sz="quarter" idx="12"/>
          </p:nvPr>
        </p:nvSpPr>
        <p:spPr>
          <a:xfrm>
            <a:off x="2513711" y="3877494"/>
            <a:ext cx="4435200" cy="954000"/>
          </a:xfrm>
          <a:prstGeom prst="rect">
            <a:avLst/>
          </a:prstGeom>
        </p:spPr>
        <p:txBody>
          <a:bodyPr lIns="0"/>
          <a:lstStyle>
            <a:lvl1pPr marL="0" indent="0">
              <a:buNone/>
              <a:defRPr sz="1800" b="1"/>
            </a:lvl1pPr>
          </a:lstStyle>
          <a:p>
            <a:pPr lvl="0"/>
            <a:endParaRPr lang="en-GB"/>
          </a:p>
        </p:txBody>
      </p:sp>
      <p:sp>
        <p:nvSpPr>
          <p:cNvPr id="40" name="Text Placeholder 35">
            <a:extLst>
              <a:ext uri="{FF2B5EF4-FFF2-40B4-BE49-F238E27FC236}">
                <a16:creationId xmlns:a16="http://schemas.microsoft.com/office/drawing/2014/main" id="{738C9197-6509-4B36-BDA4-DCBA16D35EFD}"/>
              </a:ext>
            </a:extLst>
          </p:cNvPr>
          <p:cNvSpPr>
            <a:spLocks noGrp="1"/>
          </p:cNvSpPr>
          <p:nvPr>
            <p:ph type="body" sz="quarter" idx="14"/>
          </p:nvPr>
        </p:nvSpPr>
        <p:spPr>
          <a:xfrm>
            <a:off x="2513711" y="2895984"/>
            <a:ext cx="4435200" cy="954000"/>
          </a:xfrm>
          <a:prstGeom prst="rect">
            <a:avLst/>
          </a:prstGeom>
        </p:spPr>
        <p:txBody>
          <a:bodyPr lIns="0"/>
          <a:lstStyle>
            <a:lvl1pPr marL="0" indent="0">
              <a:buNone/>
              <a:defRPr sz="1800" b="1"/>
            </a:lvl1pPr>
          </a:lstStyle>
          <a:p>
            <a:pPr lvl="0"/>
            <a:endParaRPr lang="en-GB"/>
          </a:p>
        </p:txBody>
      </p:sp>
      <p:sp>
        <p:nvSpPr>
          <p:cNvPr id="41" name="Text Placeholder 35">
            <a:extLst>
              <a:ext uri="{FF2B5EF4-FFF2-40B4-BE49-F238E27FC236}">
                <a16:creationId xmlns:a16="http://schemas.microsoft.com/office/drawing/2014/main" id="{827A429F-9E30-4341-8A00-4B8C6E36BB12}"/>
              </a:ext>
            </a:extLst>
          </p:cNvPr>
          <p:cNvSpPr>
            <a:spLocks noGrp="1"/>
          </p:cNvSpPr>
          <p:nvPr>
            <p:ph type="body" sz="quarter" idx="15"/>
          </p:nvPr>
        </p:nvSpPr>
        <p:spPr>
          <a:xfrm>
            <a:off x="2513711" y="1914474"/>
            <a:ext cx="4435200" cy="954000"/>
          </a:xfrm>
          <a:prstGeom prst="rect">
            <a:avLst/>
          </a:prstGeom>
        </p:spPr>
        <p:txBody>
          <a:bodyPr lIns="0"/>
          <a:lstStyle>
            <a:lvl1pPr marL="0" indent="0">
              <a:buNone/>
              <a:defRPr sz="1800" b="1"/>
            </a:lvl1pPr>
          </a:lstStyle>
          <a:p>
            <a:pPr lvl="0"/>
            <a:endParaRPr lang="en-GB"/>
          </a:p>
        </p:txBody>
      </p:sp>
      <p:sp>
        <p:nvSpPr>
          <p:cNvPr id="44" name="Text Placeholder 42">
            <a:extLst>
              <a:ext uri="{FF2B5EF4-FFF2-40B4-BE49-F238E27FC236}">
                <a16:creationId xmlns:a16="http://schemas.microsoft.com/office/drawing/2014/main" id="{57EFC2CA-14DE-4EE1-A97A-2C14CFE73224}"/>
              </a:ext>
            </a:extLst>
          </p:cNvPr>
          <p:cNvSpPr>
            <a:spLocks noGrp="1"/>
          </p:cNvSpPr>
          <p:nvPr>
            <p:ph type="body" sz="quarter" idx="17" hasCustomPrompt="1"/>
          </p:nvPr>
        </p:nvSpPr>
        <p:spPr>
          <a:xfrm>
            <a:off x="932745" y="1861249"/>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5" name="Text Placeholder 42">
            <a:extLst>
              <a:ext uri="{FF2B5EF4-FFF2-40B4-BE49-F238E27FC236}">
                <a16:creationId xmlns:a16="http://schemas.microsoft.com/office/drawing/2014/main" id="{34A42D59-266F-4463-9E1E-214CA95EDD8A}"/>
              </a:ext>
            </a:extLst>
          </p:cNvPr>
          <p:cNvSpPr>
            <a:spLocks noGrp="1"/>
          </p:cNvSpPr>
          <p:nvPr>
            <p:ph type="body" sz="quarter" idx="18" hasCustomPrompt="1"/>
          </p:nvPr>
        </p:nvSpPr>
        <p:spPr>
          <a:xfrm>
            <a:off x="932745" y="2833501"/>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46" name="Text Placeholder 42">
            <a:extLst>
              <a:ext uri="{FF2B5EF4-FFF2-40B4-BE49-F238E27FC236}">
                <a16:creationId xmlns:a16="http://schemas.microsoft.com/office/drawing/2014/main" id="{46A00500-8305-4283-B8F5-F7B2A55D7B2A}"/>
              </a:ext>
            </a:extLst>
          </p:cNvPr>
          <p:cNvSpPr>
            <a:spLocks noGrp="1"/>
          </p:cNvSpPr>
          <p:nvPr>
            <p:ph type="body" sz="quarter" idx="19" hasCustomPrompt="1"/>
          </p:nvPr>
        </p:nvSpPr>
        <p:spPr>
          <a:xfrm>
            <a:off x="932745" y="3805753"/>
            <a:ext cx="1324800" cy="939600"/>
          </a:xfrm>
          <a:prstGeom prst="rect">
            <a:avLst/>
          </a:prstGeom>
        </p:spPr>
        <p:txBody>
          <a:bodyPr lIns="0" tIns="0" rIns="0" bIns="0"/>
          <a:lstStyle>
            <a:lvl1pPr marL="0" indent="0">
              <a:buNone/>
              <a:defRPr sz="7500">
                <a:solidFill>
                  <a:srgbClr val="002062"/>
                </a:solidFill>
                <a:latin typeface="+mj-lt"/>
              </a:defRPr>
            </a:lvl1pPr>
          </a:lstStyle>
          <a:p>
            <a:pPr lvl="0"/>
            <a:r>
              <a:rPr lang="en-GB"/>
              <a:t>0#</a:t>
            </a:r>
          </a:p>
        </p:txBody>
      </p:sp>
      <p:sp>
        <p:nvSpPr>
          <p:cNvPr id="15" name="Text Placeholder 11">
            <a:extLst>
              <a:ext uri="{FF2B5EF4-FFF2-40B4-BE49-F238E27FC236}">
                <a16:creationId xmlns:a16="http://schemas.microsoft.com/office/drawing/2014/main" id="{C216F727-7BE0-4029-A80A-1773B0DE3569}"/>
              </a:ext>
            </a:extLst>
          </p:cNvPr>
          <p:cNvSpPr>
            <a:spLocks noGrp="1"/>
          </p:cNvSpPr>
          <p:nvPr>
            <p:ph type="body" sz="quarter" idx="21" hasCustomPrompt="1"/>
          </p:nvPr>
        </p:nvSpPr>
        <p:spPr>
          <a:xfrm>
            <a:off x="8765309" y="2415327"/>
            <a:ext cx="2910754" cy="900496"/>
          </a:xfrm>
        </p:spPr>
        <p:txBody>
          <a:bodyPr anchor="ctr">
            <a:normAutofit/>
          </a:bodyPr>
          <a:lstStyle>
            <a:lvl1pPr marL="0" indent="0" algn="ctr">
              <a:buNone/>
              <a:defRPr sz="5400">
                <a:solidFill>
                  <a:schemeClr val="bg1"/>
                </a:solidFill>
                <a:latin typeface="+mj-lt"/>
              </a:defRPr>
            </a:lvl1pPr>
          </a:lstStyle>
          <a:p>
            <a:pPr lvl="0"/>
            <a:r>
              <a:rPr lang="en-GB"/>
              <a:t>Content</a:t>
            </a:r>
          </a:p>
        </p:txBody>
      </p:sp>
      <p:cxnSp>
        <p:nvCxnSpPr>
          <p:cNvPr id="16" name="Straight Connector 15">
            <a:extLst>
              <a:ext uri="{FF2B5EF4-FFF2-40B4-BE49-F238E27FC236}">
                <a16:creationId xmlns:a16="http://schemas.microsoft.com/office/drawing/2014/main" id="{FA5C9E62-0B55-4FD1-91CA-92DF77C68026}"/>
              </a:ext>
            </a:extLst>
          </p:cNvPr>
          <p:cNvCxnSpPr>
            <a:cxnSpLocks/>
          </p:cNvCxnSpPr>
          <p:nvPr userDrawn="1"/>
        </p:nvCxnSpPr>
        <p:spPr>
          <a:xfrm>
            <a:off x="8935674" y="3364107"/>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39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60EC56-C50A-4CF9-9586-A4A8056E14CE}"/>
              </a:ext>
            </a:extLst>
          </p:cNvPr>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chemeClr val="accent3"/>
              </a:solidFill>
              <a:effectLst/>
              <a:uLnTx/>
              <a:uFillTx/>
              <a:latin typeface="Arial" panose="020B0604020202020204"/>
              <a:ea typeface="+mn-ea"/>
              <a:cs typeface="+mn-cs"/>
            </a:endParaRPr>
          </a:p>
        </p:txBody>
      </p:sp>
      <p:sp>
        <p:nvSpPr>
          <p:cNvPr id="8" name="Text Placeholder 7">
            <a:extLst>
              <a:ext uri="{FF2B5EF4-FFF2-40B4-BE49-F238E27FC236}">
                <a16:creationId xmlns:a16="http://schemas.microsoft.com/office/drawing/2014/main" id="{9FC06F8B-0462-47FA-AF13-0447F6FB62CE}"/>
              </a:ext>
            </a:extLst>
          </p:cNvPr>
          <p:cNvSpPr>
            <a:spLocks noGrp="1"/>
          </p:cNvSpPr>
          <p:nvPr>
            <p:ph type="body" sz="quarter" idx="12" hasCustomPrompt="1"/>
          </p:nvPr>
        </p:nvSpPr>
        <p:spPr>
          <a:xfrm>
            <a:off x="7125353" y="2780219"/>
            <a:ext cx="5356800" cy="1295388"/>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9" name="Straight Connector 8">
            <a:extLst>
              <a:ext uri="{FF2B5EF4-FFF2-40B4-BE49-F238E27FC236}">
                <a16:creationId xmlns:a16="http://schemas.microsoft.com/office/drawing/2014/main" id="{9678115D-4140-47E0-8462-BF0DFEB7557B}"/>
              </a:ext>
            </a:extLst>
          </p:cNvPr>
          <p:cNvCxnSpPr>
            <a:cxnSpLocks/>
          </p:cNvCxnSpPr>
          <p:nvPr userDrawn="1"/>
        </p:nvCxnSpPr>
        <p:spPr>
          <a:xfrm>
            <a:off x="7134589" y="4215633"/>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F872BAD7-2266-4006-AF73-9ECF441333BF}"/>
              </a:ext>
            </a:extLst>
          </p:cNvPr>
          <p:cNvSpPr>
            <a:spLocks noGrp="1"/>
          </p:cNvSpPr>
          <p:nvPr>
            <p:ph type="body" sz="quarter" idx="13" hasCustomPrompt="1"/>
          </p:nvPr>
        </p:nvSpPr>
        <p:spPr>
          <a:xfrm>
            <a:off x="515938" y="1346200"/>
            <a:ext cx="4995862" cy="4165600"/>
          </a:xfrm>
        </p:spPr>
        <p:txBody>
          <a:bodyPr anchor="ctr">
            <a:noAutofit/>
          </a:bodyPr>
          <a:lstStyle>
            <a:lvl1pPr marL="0" indent="0" algn="ctr">
              <a:buNone/>
              <a:defRPr sz="27000">
                <a:solidFill>
                  <a:schemeClr val="bg1"/>
                </a:solidFill>
                <a:latin typeface="+mj-lt"/>
              </a:defRPr>
            </a:lvl1pPr>
          </a:lstStyle>
          <a:p>
            <a:pPr lvl="0"/>
            <a:r>
              <a:rPr lang="en-GB"/>
              <a:t>0#</a:t>
            </a:r>
          </a:p>
        </p:txBody>
      </p:sp>
    </p:spTree>
    <p:extLst>
      <p:ext uri="{BB962C8B-B14F-4D97-AF65-F5344CB8AC3E}">
        <p14:creationId xmlns:p14="http://schemas.microsoft.com/office/powerpoint/2010/main" val="2949048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26499A4-4043-47DB-AB2C-D1EA200BC2BB}"/>
              </a:ext>
            </a:extLst>
          </p:cNvPr>
          <p:cNvSpPr>
            <a:spLocks noGrp="1"/>
          </p:cNvSpPr>
          <p:nvPr>
            <p:ph type="pic" sz="quarter" idx="10"/>
          </p:nvPr>
        </p:nvSpPr>
        <p:spPr>
          <a:xfrm>
            <a:off x="6096000" y="0"/>
            <a:ext cx="6096000" cy="6858000"/>
          </a:xfrm>
          <a:custGeom>
            <a:avLst/>
            <a:gdLst>
              <a:gd name="connsiteX0" fmla="*/ 1006469 w 6096000"/>
              <a:gd name="connsiteY0" fmla="*/ 4171409 h 6858000"/>
              <a:gd name="connsiteX1" fmla="*/ 2001498 w 6096000"/>
              <a:gd name="connsiteY1" fmla="*/ 6858000 h 6858000"/>
              <a:gd name="connsiteX2" fmla="*/ 11438 w 6096000"/>
              <a:gd name="connsiteY2" fmla="*/ 6858000 h 6858000"/>
              <a:gd name="connsiteX3" fmla="*/ 0 w 6096000"/>
              <a:gd name="connsiteY3" fmla="*/ 0 h 6858000"/>
              <a:gd name="connsiteX4" fmla="*/ 6096000 w 6096000"/>
              <a:gd name="connsiteY4" fmla="*/ 0 h 6858000"/>
              <a:gd name="connsiteX5" fmla="*/ 6096000 w 6096000"/>
              <a:gd name="connsiteY5" fmla="*/ 3 h 6858000"/>
              <a:gd name="connsiteX6" fmla="*/ 4876799 w 6096000"/>
              <a:gd name="connsiteY6" fmla="*/ 3 h 6858000"/>
              <a:gd name="connsiteX7" fmla="*/ 6096000 w 6096000"/>
              <a:gd name="connsiteY7" fmla="*/ 3917814 h 6858000"/>
              <a:gd name="connsiteX8" fmla="*/ 6096000 w 6096000"/>
              <a:gd name="connsiteY8" fmla="*/ 6858000 h 6858000"/>
              <a:gd name="connsiteX9" fmla="*/ 2499967 w 6096000"/>
              <a:gd name="connsiteY9" fmla="*/ 6858000 h 6858000"/>
              <a:gd name="connsiteX10" fmla="*/ 0 w 6096000"/>
              <a:gd name="connsiteY10"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1006469" y="4171409"/>
                </a:moveTo>
                <a:lnTo>
                  <a:pt x="2001498" y="6858000"/>
                </a:lnTo>
                <a:lnTo>
                  <a:pt x="11438" y="6858000"/>
                </a:lnTo>
                <a:close/>
                <a:moveTo>
                  <a:pt x="0" y="0"/>
                </a:moveTo>
                <a:lnTo>
                  <a:pt x="6096000" y="0"/>
                </a:lnTo>
                <a:lnTo>
                  <a:pt x="6096000" y="3"/>
                </a:lnTo>
                <a:lnTo>
                  <a:pt x="4876799" y="3"/>
                </a:lnTo>
                <a:lnTo>
                  <a:pt x="6096000" y="3917814"/>
                </a:lnTo>
                <a:lnTo>
                  <a:pt x="6096000" y="6858000"/>
                </a:lnTo>
                <a:lnTo>
                  <a:pt x="2499967" y="6858000"/>
                </a:lnTo>
                <a:lnTo>
                  <a:pt x="0" y="3"/>
                </a:lnTo>
                <a:close/>
              </a:path>
            </a:pathLst>
          </a:custGeom>
          <a:noFill/>
        </p:spPr>
        <p:txBody>
          <a:bodyPr wrap="square">
            <a:noAutofit/>
          </a:bodyPr>
          <a:lstStyle/>
          <a:p>
            <a:endParaRPr lang="en-GB"/>
          </a:p>
        </p:txBody>
      </p:sp>
      <p:sp>
        <p:nvSpPr>
          <p:cNvPr id="17" name="Text Placeholder 7">
            <a:extLst>
              <a:ext uri="{FF2B5EF4-FFF2-40B4-BE49-F238E27FC236}">
                <a16:creationId xmlns:a16="http://schemas.microsoft.com/office/drawing/2014/main" id="{4AB99030-BB93-4FF2-A869-BA3B71EF7830}"/>
              </a:ext>
            </a:extLst>
          </p:cNvPr>
          <p:cNvSpPr>
            <a:spLocks noGrp="1"/>
          </p:cNvSpPr>
          <p:nvPr>
            <p:ph type="body" sz="quarter" idx="12" hasCustomPrompt="1"/>
          </p:nvPr>
        </p:nvSpPr>
        <p:spPr>
          <a:xfrm>
            <a:off x="944666" y="1972733"/>
            <a:ext cx="4996800" cy="2102874"/>
          </a:xfrm>
          <a:prstGeom prst="rect">
            <a:avLst/>
          </a:prstGeom>
        </p:spPr>
        <p:txBody>
          <a:bodyPr lIns="0" tIns="0" rIns="0" bIns="0" anchor="b"/>
          <a:lstStyle>
            <a:lvl1pPr marL="0" indent="0">
              <a:buNone/>
              <a:defRPr sz="4400">
                <a:solidFill>
                  <a:schemeClr val="accent1"/>
                </a:solidFill>
                <a:latin typeface="+mj-lt"/>
              </a:defRPr>
            </a:lvl1pPr>
          </a:lstStyle>
          <a:p>
            <a:pPr lvl="0"/>
            <a:br>
              <a:rPr lang="en-GB"/>
            </a:br>
            <a:r>
              <a:rPr lang="en-GB"/>
              <a:t>Section</a:t>
            </a:r>
            <a:br>
              <a:rPr lang="en-GB"/>
            </a:br>
            <a:r>
              <a:rPr lang="en-GB"/>
              <a:t>Title</a:t>
            </a:r>
          </a:p>
        </p:txBody>
      </p:sp>
      <p:cxnSp>
        <p:nvCxnSpPr>
          <p:cNvPr id="5" name="Straight Connector 4">
            <a:extLst>
              <a:ext uri="{FF2B5EF4-FFF2-40B4-BE49-F238E27FC236}">
                <a16:creationId xmlns:a16="http://schemas.microsoft.com/office/drawing/2014/main" id="{25270AE7-CF0E-4E66-ADB1-3B543F3DC697}"/>
              </a:ext>
            </a:extLst>
          </p:cNvPr>
          <p:cNvCxnSpPr>
            <a:cxnSpLocks/>
          </p:cNvCxnSpPr>
          <p:nvPr userDrawn="1"/>
        </p:nvCxnSpPr>
        <p:spPr>
          <a:xfrm>
            <a:off x="972374" y="4234105"/>
            <a:ext cx="845629"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5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571BF3B-2A20-4427-B70D-74BE11B33113}"/>
              </a:ext>
            </a:extLst>
          </p:cNvPr>
          <p:cNvSpPr>
            <a:spLocks noGrp="1"/>
          </p:cNvSpPr>
          <p:nvPr>
            <p:ph type="body" idx="1"/>
          </p:nvPr>
        </p:nvSpPr>
        <p:spPr>
          <a:xfrm>
            <a:off x="515937" y="1584960"/>
            <a:ext cx="11160125" cy="4723765"/>
          </a:xfrm>
          <a:prstGeom prst="rect">
            <a:avLst/>
          </a:prstGeom>
        </p:spPr>
        <p:txBody>
          <a:bodyPr vert="horz" lIns="0" tIns="0" rIns="0" bIns="0" rtlCol="0">
            <a:normAutofit/>
          </a:bodyPr>
          <a:lstStyle/>
          <a:p>
            <a:pPr lvl="0"/>
            <a:r>
              <a:rPr lang="en-GB"/>
              <a:t>Click to add</a:t>
            </a:r>
          </a:p>
          <a:p>
            <a:pPr lvl="1"/>
            <a:r>
              <a:rPr lang="en-GB"/>
              <a:t>Click to add</a:t>
            </a:r>
          </a:p>
          <a:p>
            <a:pPr lvl="2"/>
            <a:r>
              <a:rPr lang="en-GB"/>
              <a:t>Click to add</a:t>
            </a:r>
          </a:p>
          <a:p>
            <a:pPr lvl="3"/>
            <a:r>
              <a:rPr lang="en-GB"/>
              <a:t>Click to add </a:t>
            </a:r>
          </a:p>
        </p:txBody>
      </p:sp>
    </p:spTree>
    <p:extLst>
      <p:ext uri="{BB962C8B-B14F-4D97-AF65-F5344CB8AC3E}">
        <p14:creationId xmlns:p14="http://schemas.microsoft.com/office/powerpoint/2010/main" val="182884928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1" r:id="rId3"/>
    <p:sldLayoutId id="2147483660" r:id="rId4"/>
    <p:sldLayoutId id="2147483662" r:id="rId5"/>
    <p:sldLayoutId id="2147483668" r:id="rId6"/>
    <p:sldLayoutId id="2147483697" r:id="rId7"/>
    <p:sldLayoutId id="2147483671" r:id="rId8"/>
    <p:sldLayoutId id="2147483673" r:id="rId9"/>
    <p:sldLayoutId id="2147483670" r:id="rId10"/>
    <p:sldLayoutId id="2147483663" r:id="rId11"/>
    <p:sldLayoutId id="2147483692" r:id="rId12"/>
    <p:sldLayoutId id="2147483693" r:id="rId13"/>
    <p:sldLayoutId id="2147483696" r:id="rId14"/>
    <p:sldLayoutId id="2147483695" r:id="rId15"/>
    <p:sldLayoutId id="2147483685" r:id="rId16"/>
    <p:sldLayoutId id="2147483681" r:id="rId17"/>
    <p:sldLayoutId id="2147483684" r:id="rId18"/>
    <p:sldLayoutId id="2147483680" r:id="rId19"/>
    <p:sldLayoutId id="2147483682" r:id="rId20"/>
    <p:sldLayoutId id="2147483678" r:id="rId21"/>
    <p:sldLayoutId id="2147483677" r:id="rId22"/>
    <p:sldLayoutId id="2147483667" r:id="rId23"/>
    <p:sldLayoutId id="2147483672" r:id="rId24"/>
    <p:sldLayoutId id="2147483698" r:id="rId25"/>
    <p:sldLayoutId id="2147483687" r:id="rId26"/>
    <p:sldLayoutId id="2147483688" r:id="rId27"/>
  </p:sldLayoutIdLst>
  <p:hf sldNum="0" hdr="0" dt="0"/>
  <p:txStyles>
    <p:titleStyle>
      <a:lvl1pPr algn="l" defTabSz="9144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206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002062"/>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2" pos="3840" userDrawn="1">
          <p15:clr>
            <a:srgbClr val="F26B43"/>
          </p15:clr>
        </p15:guide>
        <p15:guide id="3" pos="7355" userDrawn="1">
          <p15:clr>
            <a:srgbClr val="F26B43"/>
          </p15:clr>
        </p15:guide>
        <p15:guide id="4" orient="horz" pos="346" userDrawn="1">
          <p15:clr>
            <a:srgbClr val="F26B43"/>
          </p15:clr>
        </p15:guide>
        <p15:guide id="5" orient="horz" pos="2160"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AC0C3-EDD8-455D-A9A4-883EB2A70912}"/>
              </a:ext>
            </a:extLst>
          </p:cNvPr>
          <p:cNvSpPr>
            <a:spLocks noGrp="1"/>
          </p:cNvSpPr>
          <p:nvPr>
            <p:ph type="body" idx="10"/>
          </p:nvPr>
        </p:nvSpPr>
        <p:spPr/>
        <p:txBody>
          <a:bodyPr/>
          <a:lstStyle/>
          <a:p>
            <a:r>
              <a:rPr lang="en-GB" dirty="0"/>
              <a:t>2025</a:t>
            </a:r>
          </a:p>
        </p:txBody>
      </p:sp>
      <p:sp>
        <p:nvSpPr>
          <p:cNvPr id="3" name="Text Placeholder 2">
            <a:extLst>
              <a:ext uri="{FF2B5EF4-FFF2-40B4-BE49-F238E27FC236}">
                <a16:creationId xmlns:a16="http://schemas.microsoft.com/office/drawing/2014/main" id="{35ABB9D1-8007-4FAA-93C0-7A28ECE24B3B}"/>
              </a:ext>
            </a:extLst>
          </p:cNvPr>
          <p:cNvSpPr>
            <a:spLocks noGrp="1"/>
          </p:cNvSpPr>
          <p:nvPr>
            <p:ph type="body" sz="quarter" idx="13"/>
          </p:nvPr>
        </p:nvSpPr>
        <p:spPr/>
        <p:txBody>
          <a:bodyPr>
            <a:normAutofit lnSpcReduction="10000"/>
          </a:bodyPr>
          <a:lstStyle/>
          <a:p>
            <a:pPr marL="0" indent="0">
              <a:buNone/>
            </a:pPr>
            <a:r>
              <a:rPr lang="en-GB" dirty="0"/>
              <a:t>Theory of Change (</a:t>
            </a:r>
            <a:r>
              <a:rPr lang="en-GB" dirty="0" err="1"/>
              <a:t>ToC</a:t>
            </a:r>
            <a:r>
              <a:rPr lang="en-GB" dirty="0"/>
              <a:t>) diagram template</a:t>
            </a:r>
          </a:p>
        </p:txBody>
      </p:sp>
      <p:sp>
        <p:nvSpPr>
          <p:cNvPr id="4" name="Text Placeholder 3">
            <a:extLst>
              <a:ext uri="{FF2B5EF4-FFF2-40B4-BE49-F238E27FC236}">
                <a16:creationId xmlns:a16="http://schemas.microsoft.com/office/drawing/2014/main" id="{60D5AF3F-9FCA-4F8B-AFFA-8B5309F99736}"/>
              </a:ext>
            </a:extLst>
          </p:cNvPr>
          <p:cNvSpPr>
            <a:spLocks noGrp="1"/>
          </p:cNvSpPr>
          <p:nvPr>
            <p:ph type="body" sz="quarter" idx="12"/>
          </p:nvPr>
        </p:nvSpPr>
        <p:spPr/>
        <p:txBody>
          <a:bodyPr>
            <a:normAutofit/>
          </a:bodyPr>
          <a:lstStyle/>
          <a:p>
            <a:r>
              <a:rPr lang="en-GB" sz="2000" dirty="0"/>
              <a:t>Please complete this as part of your application for grant funding</a:t>
            </a:r>
          </a:p>
        </p:txBody>
      </p:sp>
    </p:spTree>
    <p:extLst>
      <p:ext uri="{BB962C8B-B14F-4D97-AF65-F5344CB8AC3E}">
        <p14:creationId xmlns:p14="http://schemas.microsoft.com/office/powerpoint/2010/main" val="266436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p:txBody>
          <a:bodyPr>
            <a:normAutofit lnSpcReduction="10000"/>
          </a:bodyPr>
          <a:lstStyle/>
          <a:p>
            <a:r>
              <a:rPr lang="es-ES" dirty="0" err="1"/>
              <a:t>Instructions</a:t>
            </a:r>
            <a:r>
              <a:rPr lang="es-ES" dirty="0"/>
              <a:t> and </a:t>
            </a:r>
          </a:p>
          <a:p>
            <a:r>
              <a:rPr lang="es-ES" dirty="0" err="1"/>
              <a:t>key</a:t>
            </a:r>
            <a:r>
              <a:rPr lang="es-ES" dirty="0"/>
              <a:t> </a:t>
            </a:r>
            <a:r>
              <a:rPr lang="es-ES" dirty="0" err="1"/>
              <a:t>definitions</a:t>
            </a:r>
            <a:endParaRPr lang="es-CO" dirty="0"/>
          </a:p>
        </p:txBody>
      </p:sp>
    </p:spTree>
    <p:extLst>
      <p:ext uri="{BB962C8B-B14F-4D97-AF65-F5344CB8AC3E}">
        <p14:creationId xmlns:p14="http://schemas.microsoft.com/office/powerpoint/2010/main" val="4206625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4A70E6-9665-5064-36A5-50E6D2F138F9}"/>
              </a:ext>
            </a:extLst>
          </p:cNvPr>
          <p:cNvSpPr>
            <a:spLocks noGrp="1"/>
          </p:cNvSpPr>
          <p:nvPr>
            <p:ph type="body" sz="quarter" idx="11"/>
          </p:nvPr>
        </p:nvSpPr>
        <p:spPr>
          <a:xfrm>
            <a:off x="515938" y="772559"/>
            <a:ext cx="7036407" cy="351867"/>
          </a:xfrm>
        </p:spPr>
        <p:txBody>
          <a:bodyPr/>
          <a:lstStyle/>
          <a:p>
            <a:r>
              <a:rPr lang="en-GB" dirty="0"/>
              <a:t>Introduction – What is a Theory of Change?</a:t>
            </a:r>
          </a:p>
        </p:txBody>
      </p:sp>
      <p:sp>
        <p:nvSpPr>
          <p:cNvPr id="3" name="Content Placeholder 2">
            <a:extLst>
              <a:ext uri="{FF2B5EF4-FFF2-40B4-BE49-F238E27FC236}">
                <a16:creationId xmlns:a16="http://schemas.microsoft.com/office/drawing/2014/main" id="{63AEE3C9-C9CA-D316-4DBC-B2AC64691012}"/>
              </a:ext>
            </a:extLst>
          </p:cNvPr>
          <p:cNvSpPr>
            <a:spLocks noGrp="1"/>
          </p:cNvSpPr>
          <p:nvPr>
            <p:ph sz="quarter" idx="13"/>
          </p:nvPr>
        </p:nvSpPr>
        <p:spPr/>
        <p:txBody>
          <a:bodyPr>
            <a:normAutofit fontScale="92500" lnSpcReduction="20000"/>
          </a:bodyPr>
          <a:lstStyle/>
          <a:p>
            <a:pPr>
              <a:lnSpc>
                <a:spcPct val="110000"/>
              </a:lnSpc>
              <a:spcBef>
                <a:spcPts val="600"/>
              </a:spcBef>
              <a:spcAft>
                <a:spcPts val="600"/>
              </a:spcAft>
            </a:pPr>
            <a:r>
              <a:rPr lang="en-GB" sz="1800" b="1" dirty="0">
                <a:solidFill>
                  <a:schemeClr val="accent2"/>
                </a:solidFill>
                <a:latin typeface="Aptos" panose="020B0004020202020204" pitchFamily="34" charset="0"/>
                <a:cs typeface="Arial"/>
              </a:rPr>
              <a:t>A Theory of Change </a:t>
            </a:r>
            <a:r>
              <a:rPr lang="en-US" sz="1800" dirty="0">
                <a:solidFill>
                  <a:srgbClr val="040C28"/>
                </a:solidFill>
                <a:latin typeface="Aptos" panose="020B0004020202020204" pitchFamily="34" charset="0"/>
                <a:cs typeface="Arial"/>
              </a:rPr>
              <a:t>is a comprehensive description and illustration of the hypotheses for achieving a desired change over time in a specific context. It maps out the steps needed to achieve long-term goals by identifying the pathway and relationships between activities and different levels of results, from outputs to intermediate outcomes, and finally to the project’s impact. </a:t>
            </a:r>
          </a:p>
          <a:p>
            <a:pPr>
              <a:lnSpc>
                <a:spcPct val="110000"/>
              </a:lnSpc>
              <a:spcBef>
                <a:spcPts val="600"/>
              </a:spcBef>
              <a:spcAft>
                <a:spcPts val="600"/>
              </a:spcAft>
            </a:pPr>
            <a:r>
              <a:rPr lang="en-GB" dirty="0">
                <a:latin typeface="Aptos" panose="020B0004020202020204" pitchFamily="34" charset="0"/>
              </a:rPr>
              <a:t>A clear Theory of Change provides the following:</a:t>
            </a:r>
          </a:p>
          <a:p>
            <a:pPr marL="285750" indent="-285750">
              <a:lnSpc>
                <a:spcPct val="110000"/>
              </a:lnSpc>
              <a:spcBef>
                <a:spcPts val="600"/>
              </a:spcBef>
              <a:spcAft>
                <a:spcPts val="600"/>
              </a:spcAft>
              <a:buFont typeface="Arial" panose="020B0604020202020204" pitchFamily="34" charset="0"/>
              <a:buChar char="•"/>
            </a:pPr>
            <a:r>
              <a:rPr lang="en-GB" dirty="0">
                <a:latin typeface="Aptos" panose="020B0004020202020204" pitchFamily="34" charset="0"/>
              </a:rPr>
              <a:t>A clear and testable hypothesis about how change will occur that allows you to be accountable for results.</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visual representation of the change you want to see and how you expect it to come about.</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blueprint for evaluation with measurable indicators of success identified.</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An agreement among stakeholders about what defines success and what it takes to get there.</a:t>
            </a:r>
          </a:p>
          <a:p>
            <a:pPr marL="285750" indent="-285750">
              <a:lnSpc>
                <a:spcPct val="110000"/>
              </a:lnSpc>
              <a:spcBef>
                <a:spcPts val="0"/>
              </a:spcBef>
              <a:spcAft>
                <a:spcPts val="600"/>
              </a:spcAft>
              <a:buFont typeface="Arial" panose="020B0604020202020204" pitchFamily="34" charset="0"/>
              <a:buChar char="•"/>
            </a:pPr>
            <a:r>
              <a:rPr lang="en-GB" dirty="0">
                <a:latin typeface="Aptos" panose="020B0004020202020204" pitchFamily="34" charset="0"/>
              </a:rPr>
              <a:t>A powerful communication tool to capture the complexity of your initiative.</a:t>
            </a:r>
          </a:p>
        </p:txBody>
      </p:sp>
      <p:pic>
        <p:nvPicPr>
          <p:cNvPr id="8" name="Picture Placeholder 7" descr="Smaller arrows pointing towards a bigger arrow">
            <a:extLst>
              <a:ext uri="{FF2B5EF4-FFF2-40B4-BE49-F238E27FC236}">
                <a16:creationId xmlns:a16="http://schemas.microsoft.com/office/drawing/2014/main" id="{8ABF024B-3373-7216-09B0-21889656226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50817" r="8853"/>
          <a:stretch/>
        </p:blipFill>
        <p:spPr>
          <a:xfrm>
            <a:off x="8043332" y="0"/>
            <a:ext cx="4148667" cy="6858000"/>
          </a:xfrm>
        </p:spPr>
      </p:pic>
    </p:spTree>
    <p:extLst>
      <p:ext uri="{BB962C8B-B14F-4D97-AF65-F5344CB8AC3E}">
        <p14:creationId xmlns:p14="http://schemas.microsoft.com/office/powerpoint/2010/main" val="421575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94E8D-1DC2-BA7B-CFFE-C539A1787D8A}"/>
              </a:ext>
            </a:extLst>
          </p:cNvPr>
          <p:cNvSpPr>
            <a:spLocks noGrp="1"/>
          </p:cNvSpPr>
          <p:nvPr>
            <p:ph type="body" sz="quarter" idx="11"/>
          </p:nvPr>
        </p:nvSpPr>
        <p:spPr/>
        <p:txBody>
          <a:bodyPr/>
          <a:lstStyle/>
          <a:p>
            <a:r>
              <a:rPr lang="en-US" dirty="0"/>
              <a:t>Instructions for completing your </a:t>
            </a:r>
            <a:r>
              <a:rPr lang="en-US" dirty="0" err="1"/>
              <a:t>ToC</a:t>
            </a:r>
            <a:r>
              <a:rPr lang="en-US" dirty="0"/>
              <a:t> diagram</a:t>
            </a:r>
          </a:p>
        </p:txBody>
      </p:sp>
      <p:graphicFrame>
        <p:nvGraphicFramePr>
          <p:cNvPr id="5" name="Content Placeholder 2">
            <a:extLst>
              <a:ext uri="{FF2B5EF4-FFF2-40B4-BE49-F238E27FC236}">
                <a16:creationId xmlns:a16="http://schemas.microsoft.com/office/drawing/2014/main" id="{9EB5C676-DB63-CB5C-1612-0C4B02F28904}"/>
              </a:ext>
            </a:extLst>
          </p:cNvPr>
          <p:cNvGraphicFramePr>
            <a:graphicFrameLocks noGrp="1"/>
          </p:cNvGraphicFramePr>
          <p:nvPr>
            <p:ph sz="quarter" idx="13"/>
            <p:extLst>
              <p:ext uri="{D42A27DB-BD31-4B8C-83A1-F6EECF244321}">
                <p14:modId xmlns:p14="http://schemas.microsoft.com/office/powerpoint/2010/main" val="1409165023"/>
              </p:ext>
            </p:extLst>
          </p:nvPr>
        </p:nvGraphicFramePr>
        <p:xfrm>
          <a:off x="515938" y="1790521"/>
          <a:ext cx="11160124" cy="464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owchart: Connector 5">
            <a:extLst>
              <a:ext uri="{FF2B5EF4-FFF2-40B4-BE49-F238E27FC236}">
                <a16:creationId xmlns:a16="http://schemas.microsoft.com/office/drawing/2014/main" id="{A1781322-E09C-FB28-46CD-96A4C7160C9F}"/>
              </a:ext>
            </a:extLst>
          </p:cNvPr>
          <p:cNvSpPr/>
          <p:nvPr/>
        </p:nvSpPr>
        <p:spPr>
          <a:xfrm>
            <a:off x="276444" y="1790521"/>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7" name="Flowchart: Connector 6">
            <a:extLst>
              <a:ext uri="{FF2B5EF4-FFF2-40B4-BE49-F238E27FC236}">
                <a16:creationId xmlns:a16="http://schemas.microsoft.com/office/drawing/2014/main" id="{7E69BD0C-2C02-F78D-CD72-CBF90FA152EE}"/>
              </a:ext>
            </a:extLst>
          </p:cNvPr>
          <p:cNvSpPr/>
          <p:nvPr/>
        </p:nvSpPr>
        <p:spPr>
          <a:xfrm>
            <a:off x="1726016" y="1790520"/>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8" name="Flowchart: Connector 7">
            <a:extLst>
              <a:ext uri="{FF2B5EF4-FFF2-40B4-BE49-F238E27FC236}">
                <a16:creationId xmlns:a16="http://schemas.microsoft.com/office/drawing/2014/main" id="{7DD0FB1C-7151-238B-A974-DDB8224A78F6}"/>
              </a:ext>
            </a:extLst>
          </p:cNvPr>
          <p:cNvSpPr/>
          <p:nvPr/>
        </p:nvSpPr>
        <p:spPr>
          <a:xfrm>
            <a:off x="3079895" y="1790519"/>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9" name="Flowchart: Connector 8">
            <a:extLst>
              <a:ext uri="{FF2B5EF4-FFF2-40B4-BE49-F238E27FC236}">
                <a16:creationId xmlns:a16="http://schemas.microsoft.com/office/drawing/2014/main" id="{DBAEA491-009D-F8DD-A82C-85E2C57CFC54}"/>
              </a:ext>
            </a:extLst>
          </p:cNvPr>
          <p:cNvSpPr/>
          <p:nvPr/>
        </p:nvSpPr>
        <p:spPr>
          <a:xfrm>
            <a:off x="4433774" y="1790518"/>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0" name="Flowchart: Connector 9">
            <a:extLst>
              <a:ext uri="{FF2B5EF4-FFF2-40B4-BE49-F238E27FC236}">
                <a16:creationId xmlns:a16="http://schemas.microsoft.com/office/drawing/2014/main" id="{77D46A15-DA94-CDA4-8D41-1C1B32441889}"/>
              </a:ext>
            </a:extLst>
          </p:cNvPr>
          <p:cNvSpPr/>
          <p:nvPr/>
        </p:nvSpPr>
        <p:spPr>
          <a:xfrm>
            <a:off x="5883346" y="1790517"/>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11" name="Flowchart: Connector 10">
            <a:extLst>
              <a:ext uri="{FF2B5EF4-FFF2-40B4-BE49-F238E27FC236}">
                <a16:creationId xmlns:a16="http://schemas.microsoft.com/office/drawing/2014/main" id="{F3276C58-2744-9A7C-F0EF-A09785DADD0E}"/>
              </a:ext>
            </a:extLst>
          </p:cNvPr>
          <p:cNvSpPr/>
          <p:nvPr/>
        </p:nvSpPr>
        <p:spPr>
          <a:xfrm>
            <a:off x="7361766"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6</a:t>
            </a:r>
          </a:p>
        </p:txBody>
      </p:sp>
      <p:sp>
        <p:nvSpPr>
          <p:cNvPr id="12" name="Flowchart: Connector 11">
            <a:extLst>
              <a:ext uri="{FF2B5EF4-FFF2-40B4-BE49-F238E27FC236}">
                <a16:creationId xmlns:a16="http://schemas.microsoft.com/office/drawing/2014/main" id="{CEB8CFAB-8DA6-CE14-AE15-E79C0CC8ABED}"/>
              </a:ext>
            </a:extLst>
          </p:cNvPr>
          <p:cNvSpPr/>
          <p:nvPr/>
        </p:nvSpPr>
        <p:spPr>
          <a:xfrm>
            <a:off x="8715645" y="1790516"/>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7</a:t>
            </a:r>
          </a:p>
        </p:txBody>
      </p:sp>
      <p:sp>
        <p:nvSpPr>
          <p:cNvPr id="13" name="Flowchart: Connector 12">
            <a:extLst>
              <a:ext uri="{FF2B5EF4-FFF2-40B4-BE49-F238E27FC236}">
                <a16:creationId xmlns:a16="http://schemas.microsoft.com/office/drawing/2014/main" id="{C2BFC582-D0A0-2EAD-45A6-1A8FFBA057C1}"/>
              </a:ext>
            </a:extLst>
          </p:cNvPr>
          <p:cNvSpPr/>
          <p:nvPr/>
        </p:nvSpPr>
        <p:spPr>
          <a:xfrm>
            <a:off x="10040676" y="1790515"/>
            <a:ext cx="701749" cy="654965"/>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8</a:t>
            </a:r>
          </a:p>
        </p:txBody>
      </p:sp>
    </p:spTree>
    <p:extLst>
      <p:ext uri="{BB962C8B-B14F-4D97-AF65-F5344CB8AC3E}">
        <p14:creationId xmlns:p14="http://schemas.microsoft.com/office/powerpoint/2010/main" val="395726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C4D898-BBF6-4C45-91A9-BCAA14711204}"/>
              </a:ext>
            </a:extLst>
          </p:cNvPr>
          <p:cNvSpPr>
            <a:spLocks noGrp="1"/>
          </p:cNvSpPr>
          <p:nvPr>
            <p:ph type="body" sz="quarter" idx="11"/>
          </p:nvPr>
        </p:nvSpPr>
        <p:spPr/>
        <p:txBody>
          <a:bodyPr/>
          <a:lstStyle/>
          <a:p>
            <a:r>
              <a:rPr lang="en-GB" dirty="0"/>
              <a:t>Key Definitions (1)</a:t>
            </a:r>
          </a:p>
        </p:txBody>
      </p:sp>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22474"/>
            <a:ext cx="11160127" cy="4761140"/>
          </a:xfrm>
        </p:spPr>
        <p:txBody>
          <a:bodyPr vert="horz" lIns="0" tIns="0" rIns="0" bIns="0" numCol="2" spcCol="540000" rtlCol="0" anchor="t">
            <a:normAutofit lnSpcReduction="10000"/>
          </a:bodyPr>
          <a:lstStyle/>
          <a:p>
            <a:pPr>
              <a:lnSpc>
                <a:spcPct val="100000"/>
              </a:lnSpc>
              <a:spcAft>
                <a:spcPts val="1000"/>
              </a:spcAft>
            </a:pPr>
            <a:r>
              <a:rPr lang="en-US" sz="1500" b="1" dirty="0">
                <a:solidFill>
                  <a:schemeClr val="accent2"/>
                </a:solidFill>
                <a:latin typeface="Aptos" panose="020B0004020202020204" pitchFamily="34" charset="0"/>
                <a:cs typeface="Arial"/>
              </a:rPr>
              <a:t>Activities: </a:t>
            </a:r>
            <a:r>
              <a:rPr lang="en-US" sz="1500" dirty="0">
                <a:solidFill>
                  <a:srgbClr val="040C28"/>
                </a:solidFill>
                <a:latin typeface="Aptos" panose="020B0004020202020204" pitchFamily="34" charset="0"/>
                <a:cs typeface="Arial"/>
              </a:rPr>
              <a:t>actions you must complete to achieve project success by converting inputs into specific outputs. Usually consisting of tasks and subtasks that all contribute to the activity's completion. These are the activities that must be listed in your Project Workplan.</a:t>
            </a:r>
            <a:r>
              <a:rPr lang="es-CO" sz="1500" dirty="0">
                <a:solidFill>
                  <a:srgbClr val="040C28"/>
                </a:solidFill>
                <a:latin typeface="Aptos" panose="020B0004020202020204" pitchFamily="34" charset="0"/>
                <a:cs typeface="Arial"/>
              </a:rPr>
              <a:t> </a:t>
            </a:r>
          </a:p>
          <a:p>
            <a:pPr lvl="0">
              <a:lnSpc>
                <a:spcPct val="100000"/>
              </a:lnSpc>
              <a:spcAft>
                <a:spcPts val="1000"/>
              </a:spcAft>
            </a:pPr>
            <a:r>
              <a:rPr lang="en-US" sz="1500" b="1" dirty="0">
                <a:solidFill>
                  <a:schemeClr val="accent2"/>
                </a:solidFill>
                <a:latin typeface="Aptos" panose="020B0004020202020204" pitchFamily="34" charset="0"/>
                <a:cs typeface="Arial"/>
              </a:rPr>
              <a:t>Outputs:</a:t>
            </a:r>
            <a:r>
              <a:rPr lang="en-US" sz="1500" dirty="0">
                <a:solidFill>
                  <a:srgbClr val="040C28"/>
                </a:solidFill>
                <a:latin typeface="Aptos" panose="020B0004020202020204" pitchFamily="34" charset="0"/>
                <a:cs typeface="Arial"/>
              </a:rPr>
              <a:t> are the products, deliverables or services resulting from project activities. Outputs are within the direct control of an intervention and are normally provided to the project’s key counterparts or other project stakeholders. Outputs are the basis from which the desired change will occur, e.g., trainings delivered, policy recommendations produced, knowledge generated and shared, tools developed and piloted, etc. Note that all outputs on UK PACT projects should be categorized using one of the four </a:t>
            </a:r>
            <a:r>
              <a:rPr lang="en-US" sz="1500" dirty="0" err="1">
                <a:solidFill>
                  <a:srgbClr val="040C28"/>
                </a:solidFill>
                <a:latin typeface="Aptos" panose="020B0004020202020204" pitchFamily="34" charset="0"/>
                <a:cs typeface="Arial"/>
              </a:rPr>
              <a:t>programme</a:t>
            </a:r>
            <a:r>
              <a:rPr lang="en-US" sz="1500" dirty="0">
                <a:solidFill>
                  <a:srgbClr val="040C28"/>
                </a:solidFill>
                <a:latin typeface="Aptos" panose="020B0004020202020204" pitchFamily="34" charset="0"/>
                <a:cs typeface="Arial"/>
              </a:rPr>
              <a:t> output areas:</a:t>
            </a: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endParaRPr lang="en-US" sz="1500" dirty="0">
              <a:solidFill>
                <a:srgbClr val="040C28"/>
              </a:solidFill>
              <a:latin typeface="Aptos" panose="020B0004020202020204" pitchFamily="34" charset="0"/>
              <a:cs typeface="Arial"/>
            </a:endParaRPr>
          </a:p>
          <a:p>
            <a:pPr lvl="0">
              <a:lnSpc>
                <a:spcPct val="100000"/>
              </a:lnSpc>
              <a:spcAft>
                <a:spcPts val="1000"/>
              </a:spcAft>
            </a:pPr>
            <a:r>
              <a:rPr lang="en-US" sz="1500" b="1" dirty="0">
                <a:solidFill>
                  <a:srgbClr val="040C28"/>
                </a:solidFill>
                <a:latin typeface="Aptos" panose="020B0004020202020204" pitchFamily="34" charset="0"/>
                <a:cs typeface="Arial"/>
              </a:rPr>
              <a:t>UK PACT Output Areas:</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Skills enhanced and capacities built: </a:t>
            </a:r>
            <a:r>
              <a:rPr lang="en-US" sz="1500" b="0" i="0" u="none" strike="noStrike" kern="1200" dirty="0">
                <a:solidFill>
                  <a:srgbClr val="000000"/>
                </a:solidFill>
                <a:effectLst/>
                <a:latin typeface="Aptos" panose="020B0004020202020204" pitchFamily="34" charset="0"/>
              </a:rPr>
              <a:t>Individual and institutional skills and capabilities are built for the design and implementation of enhanced and inclusive climate actions.</a:t>
            </a:r>
            <a:endParaRPr lang="es-CO" sz="1500" b="0" i="0" u="none" strike="noStrike" dirty="0">
              <a:effectLst/>
              <a:latin typeface="Aptos" panose="020B0004020202020204" pitchFamily="34" charset="0"/>
            </a:endParaRP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Innovative models, including policy, accelerated and/or piloted: </a:t>
            </a:r>
            <a:r>
              <a:rPr lang="en-US" sz="1500" dirty="0">
                <a:solidFill>
                  <a:srgbClr val="040C28"/>
                </a:solidFill>
                <a:latin typeface="Aptos" panose="020B0004020202020204" pitchFamily="34" charset="0"/>
                <a:cs typeface="Arial"/>
              </a:rPr>
              <a:t>New or enhanced tools, technologies, policy recommendations and best practices are developed, piloted or integrated into existing frameworks. </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Knowledge, evidence and learning generated and shared: </a:t>
            </a:r>
            <a:r>
              <a:rPr lang="en-US" sz="1500" dirty="0">
                <a:solidFill>
                  <a:srgbClr val="040C28"/>
                </a:solidFill>
                <a:latin typeface="Aptos" panose="020B0004020202020204" pitchFamily="34" charset="0"/>
                <a:cs typeface="Arial"/>
              </a:rPr>
              <a:t>Production and dissemination of new knowledge, evidence and learning to support enhanced and inclusive climate action.</a:t>
            </a:r>
          </a:p>
          <a:p>
            <a:pPr marL="800100" lvl="3" indent="-342900">
              <a:lnSpc>
                <a:spcPct val="100000"/>
              </a:lnSpc>
              <a:spcBef>
                <a:spcPts val="600"/>
              </a:spcBef>
              <a:spcAft>
                <a:spcPts val="600"/>
              </a:spcAft>
              <a:buClr>
                <a:srgbClr val="002062"/>
              </a:buClr>
              <a:buFont typeface="+mj-lt"/>
              <a:buAutoNum type="arabicPeriod"/>
            </a:pPr>
            <a:r>
              <a:rPr lang="en-US" sz="1500" b="1" dirty="0">
                <a:solidFill>
                  <a:srgbClr val="040C28"/>
                </a:solidFill>
                <a:latin typeface="Aptos" panose="020B0004020202020204" pitchFamily="34" charset="0"/>
                <a:cs typeface="Arial"/>
              </a:rPr>
              <a:t>Partnerships and networks established and strengthened: </a:t>
            </a:r>
            <a:r>
              <a:rPr lang="en-US" sz="1500" dirty="0">
                <a:solidFill>
                  <a:srgbClr val="040C28"/>
                </a:solidFill>
                <a:latin typeface="Aptos" panose="020B0004020202020204" pitchFamily="34" charset="0"/>
                <a:cs typeface="Arial"/>
              </a:rPr>
              <a:t>Convening stakeholders to coordinate action, foster collaboration, share learning, and more widely inform enhanced and inclusive climate action.</a:t>
            </a:r>
          </a:p>
        </p:txBody>
      </p:sp>
    </p:spTree>
    <p:extLst>
      <p:ext uri="{BB962C8B-B14F-4D97-AF65-F5344CB8AC3E}">
        <p14:creationId xmlns:p14="http://schemas.microsoft.com/office/powerpoint/2010/main" val="18028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264D30-34FE-4259-B9F7-659D137E2FBA}"/>
              </a:ext>
            </a:extLst>
          </p:cNvPr>
          <p:cNvSpPr>
            <a:spLocks noGrp="1"/>
          </p:cNvSpPr>
          <p:nvPr>
            <p:ph sz="quarter" idx="13"/>
          </p:nvPr>
        </p:nvSpPr>
        <p:spPr>
          <a:xfrm>
            <a:off x="515936" y="1730188"/>
            <a:ext cx="11160126" cy="4464424"/>
          </a:xfrm>
        </p:spPr>
        <p:txBody>
          <a:bodyPr vert="horz" lIns="0" tIns="0" rIns="0" bIns="0" numCol="2" spcCol="540000" rtlCol="0" anchor="t">
            <a:noAutofit/>
          </a:bodyPr>
          <a:lstStyle/>
          <a:p>
            <a:pPr>
              <a:spcAft>
                <a:spcPts val="1000"/>
              </a:spcAft>
            </a:pPr>
            <a:r>
              <a:rPr lang="en-US" sz="1450" b="1" dirty="0">
                <a:solidFill>
                  <a:schemeClr val="accent2"/>
                </a:solidFill>
                <a:latin typeface="Aptos" panose="020B0004020202020204" pitchFamily="34" charset="0"/>
                <a:cs typeface="Arial"/>
              </a:rPr>
              <a:t>Intermediate outcomes: </a:t>
            </a:r>
            <a:r>
              <a:rPr lang="en-US" sz="1450" dirty="0">
                <a:solidFill>
                  <a:srgbClr val="040C28"/>
                </a:solidFill>
                <a:latin typeface="Aptos" panose="020B0004020202020204" pitchFamily="34" charset="0"/>
                <a:cs typeface="Arial"/>
              </a:rPr>
              <a:t>The jump from outputs to outcomes in capacity building and policy change interventions can be significant. Intermediate outcomes can help track progress towards outcomes, by providing interim indications of the initial uptake and application of project outputs by target stakeholders. Intermediate outcomes are what we most commonly expect to see, measure, and report after an output has been delivered. They reflect the specific skills, knowledge, networks and capacities stakeholders wish to build or enhance, and how they intend to act upon these.</a:t>
            </a:r>
          </a:p>
          <a:p>
            <a:pPr>
              <a:spcBef>
                <a:spcPts val="1200"/>
              </a:spcBef>
            </a:pPr>
            <a:r>
              <a:rPr lang="en-US" sz="1450" b="1" dirty="0">
                <a:solidFill>
                  <a:schemeClr val="accent2"/>
                </a:solidFill>
                <a:latin typeface="Aptos" panose="020B0004020202020204" pitchFamily="34" charset="0"/>
                <a:cs typeface="Arial"/>
              </a:rPr>
              <a:t>Outcomes: </a:t>
            </a:r>
            <a:r>
              <a:rPr lang="en-US" sz="1450" dirty="0">
                <a:solidFill>
                  <a:srgbClr val="040C28"/>
                </a:solidFill>
                <a:latin typeface="Aptos" panose="020B0004020202020204" pitchFamily="34" charset="0"/>
                <a:cs typeface="Arial"/>
              </a:rPr>
              <a:t>Outcomes are the specific and measurable short to medium-term changes in target systems, </a:t>
            </a:r>
            <a:r>
              <a:rPr lang="en-US" sz="1450" dirty="0" err="1">
                <a:solidFill>
                  <a:srgbClr val="040C28"/>
                </a:solidFill>
                <a:latin typeface="Aptos" panose="020B0004020202020204" pitchFamily="34" charset="0"/>
                <a:cs typeface="Arial"/>
              </a:rPr>
              <a:t>organisations</a:t>
            </a:r>
            <a:r>
              <a:rPr lang="en-US" sz="1450" dirty="0">
                <a:solidFill>
                  <a:srgbClr val="040C28"/>
                </a:solidFill>
                <a:latin typeface="Aptos" panose="020B0004020202020204" pitchFamily="34" charset="0"/>
                <a:cs typeface="Arial"/>
              </a:rPr>
              <a:t>, institutions, </a:t>
            </a:r>
            <a:r>
              <a:rPr lang="en-US" sz="1450" dirty="0" err="1">
                <a:solidFill>
                  <a:srgbClr val="040C28"/>
                </a:solidFill>
                <a:latin typeface="Aptos" panose="020B0004020202020204" pitchFamily="34" charset="0"/>
                <a:cs typeface="Arial"/>
              </a:rPr>
              <a:t>behaviours</a:t>
            </a:r>
            <a:r>
              <a:rPr lang="en-US" sz="1450" dirty="0">
                <a:solidFill>
                  <a:srgbClr val="040C28"/>
                </a:solidFill>
                <a:latin typeface="Aptos" panose="020B0004020202020204" pitchFamily="34" charset="0"/>
                <a:cs typeface="Arial"/>
              </a:rPr>
              <a:t>, conditions, capital flows, relationships, or arrangements that project outputs are expected to result in. Outcomes are not always delivered during the lifetime of a project, but evidence of progress towards them should be seen. Projects can have one or several outcomes, however it is recommended that the projects do not have more than three outcomes. </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outcomes and intermediate outcomes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define the expected change</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Use measurable terms (that can be quantified or assessed)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Ensure the outcome is attainable within the project’s scope and resources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Specify when the outcome should be achieved</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Align the outcome with broader goals of the project </a:t>
            </a:r>
          </a:p>
          <a:p>
            <a:r>
              <a:rPr lang="en-US" sz="1450" b="1" dirty="0">
                <a:solidFill>
                  <a:schemeClr val="accent2"/>
                </a:solidFill>
                <a:latin typeface="Aptos" panose="020B0004020202020204" pitchFamily="34" charset="0"/>
                <a:cs typeface="Arial"/>
              </a:rPr>
              <a:t>Impacts:</a:t>
            </a:r>
            <a:r>
              <a:rPr lang="en-US" sz="1450" dirty="0">
                <a:solidFill>
                  <a:srgbClr val="040C28"/>
                </a:solidFill>
                <a:latin typeface="Aptos" panose="020B0004020202020204" pitchFamily="34" charset="0"/>
                <a:cs typeface="Arial"/>
              </a:rPr>
              <a:t> Impacts are the long-term, high-level and significant changes or goals to which your project is expected to contribute. These changes can be social, economic, environmental or institutional and reflect the broader, often transformative changes of project delivery.</a:t>
            </a:r>
          </a:p>
          <a:p>
            <a:pPr>
              <a:spcAft>
                <a:spcPts val="1000"/>
              </a:spcAft>
            </a:pPr>
            <a:r>
              <a:rPr lang="en-US" sz="1450" u="sng" dirty="0">
                <a:solidFill>
                  <a:srgbClr val="040C28"/>
                </a:solidFill>
                <a:latin typeface="Aptos" panose="020B0004020202020204" pitchFamily="34" charset="0"/>
                <a:cs typeface="Arial"/>
              </a:rPr>
              <a:t>Tip</a:t>
            </a:r>
            <a:r>
              <a:rPr lang="en-US" sz="1450" dirty="0">
                <a:solidFill>
                  <a:srgbClr val="040C28"/>
                </a:solidFill>
                <a:latin typeface="Aptos" panose="020B0004020202020204" pitchFamily="34" charset="0"/>
                <a:cs typeface="Arial"/>
              </a:rPr>
              <a:t>: For writing effective impact statements make sure to:</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Be specific and clearly describe the significant change or effect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Highlight the broader, long-term changes</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Include quantifiable indicators to demonstrate the impact</a:t>
            </a:r>
          </a:p>
          <a:p>
            <a:pPr marL="742950" lvl="1" indent="-285750">
              <a:spcBef>
                <a:spcPts val="200"/>
              </a:spcBef>
              <a:spcAft>
                <a:spcPts val="200"/>
              </a:spcAft>
              <a:buFont typeface="Arial" panose="020B0604020202020204" pitchFamily="34" charset="0"/>
              <a:buChar char="•"/>
            </a:pPr>
            <a:r>
              <a:rPr lang="en-US" sz="1450" dirty="0">
                <a:solidFill>
                  <a:srgbClr val="040C28"/>
                </a:solidFill>
                <a:latin typeface="Aptos" panose="020B0004020202020204" pitchFamily="34" charset="0"/>
                <a:cs typeface="Arial"/>
              </a:rPr>
              <a:t>Describe why the impact is important and who benefits</a:t>
            </a:r>
          </a:p>
        </p:txBody>
      </p:sp>
      <p:sp>
        <p:nvSpPr>
          <p:cNvPr id="6" name="Text Placeholder 1">
            <a:extLst>
              <a:ext uri="{FF2B5EF4-FFF2-40B4-BE49-F238E27FC236}">
                <a16:creationId xmlns:a16="http://schemas.microsoft.com/office/drawing/2014/main" id="{5601319D-ED11-4860-E44C-1A0A108C858B}"/>
              </a:ext>
            </a:extLst>
          </p:cNvPr>
          <p:cNvSpPr>
            <a:spLocks noGrp="1"/>
          </p:cNvSpPr>
          <p:nvPr>
            <p:ph type="body" sz="quarter" idx="11"/>
          </p:nvPr>
        </p:nvSpPr>
        <p:spPr>
          <a:xfrm>
            <a:off x="515937" y="549275"/>
            <a:ext cx="11160125" cy="730885"/>
          </a:xfrm>
        </p:spPr>
        <p:txBody>
          <a:bodyPr/>
          <a:lstStyle/>
          <a:p>
            <a:r>
              <a:rPr lang="en-GB" dirty="0"/>
              <a:t>Key Definitions (2)</a:t>
            </a:r>
          </a:p>
        </p:txBody>
      </p:sp>
    </p:spTree>
    <p:extLst>
      <p:ext uri="{BB962C8B-B14F-4D97-AF65-F5344CB8AC3E}">
        <p14:creationId xmlns:p14="http://schemas.microsoft.com/office/powerpoint/2010/main" val="326192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942F890-1848-8DCB-AB9B-648C9E2C9B48}"/>
              </a:ext>
            </a:extLst>
          </p:cNvPr>
          <p:cNvSpPr>
            <a:spLocks noGrp="1"/>
          </p:cNvSpPr>
          <p:nvPr>
            <p:ph type="body" sz="quarter" idx="12"/>
          </p:nvPr>
        </p:nvSpPr>
        <p:spPr>
          <a:xfrm>
            <a:off x="7125353" y="2780219"/>
            <a:ext cx="4963978" cy="1295388"/>
          </a:xfrm>
        </p:spPr>
        <p:txBody>
          <a:bodyPr/>
          <a:lstStyle/>
          <a:p>
            <a:r>
              <a:rPr lang="es-ES" dirty="0"/>
              <a:t>ToC – </a:t>
            </a:r>
            <a:r>
              <a:rPr lang="es-ES" dirty="0" err="1"/>
              <a:t>template</a:t>
            </a:r>
            <a:r>
              <a:rPr lang="es-ES" dirty="0"/>
              <a:t> for </a:t>
            </a:r>
            <a:r>
              <a:rPr lang="es-ES" dirty="0" err="1"/>
              <a:t>completion</a:t>
            </a:r>
            <a:endParaRPr lang="es-CO" dirty="0"/>
          </a:p>
        </p:txBody>
      </p:sp>
    </p:spTree>
    <p:extLst>
      <p:ext uri="{BB962C8B-B14F-4D97-AF65-F5344CB8AC3E}">
        <p14:creationId xmlns:p14="http://schemas.microsoft.com/office/powerpoint/2010/main" val="200344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Rectángulo 45">
            <a:extLst>
              <a:ext uri="{FF2B5EF4-FFF2-40B4-BE49-F238E27FC236}">
                <a16:creationId xmlns:a16="http://schemas.microsoft.com/office/drawing/2014/main" id="{CE0A23D3-693F-D0C8-47B8-7B78B54F075A}"/>
              </a:ext>
            </a:extLst>
          </p:cNvPr>
          <p:cNvSpPr/>
          <p:nvPr/>
        </p:nvSpPr>
        <p:spPr>
          <a:xfrm>
            <a:off x="272027" y="109178"/>
            <a:ext cx="3756339" cy="3408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rgbClr val="002062"/>
                </a:solidFill>
              </a:rPr>
              <a:t>Your</a:t>
            </a:r>
            <a:r>
              <a:rPr lang="es-ES" sz="1400" b="1" dirty="0">
                <a:solidFill>
                  <a:srgbClr val="002062"/>
                </a:solidFill>
              </a:rPr>
              <a:t> </a:t>
            </a:r>
            <a:r>
              <a:rPr lang="es-ES" sz="1400" b="1" dirty="0" err="1">
                <a:solidFill>
                  <a:srgbClr val="002062"/>
                </a:solidFill>
              </a:rPr>
              <a:t>project</a:t>
            </a:r>
            <a:endParaRPr lang="es-CO" sz="1100" b="1" dirty="0">
              <a:solidFill>
                <a:srgbClr val="002062"/>
              </a:solidFill>
            </a:endParaRPr>
          </a:p>
        </p:txBody>
      </p:sp>
      <p:sp>
        <p:nvSpPr>
          <p:cNvPr id="57" name="Rectángulo 56">
            <a:extLst>
              <a:ext uri="{FF2B5EF4-FFF2-40B4-BE49-F238E27FC236}">
                <a16:creationId xmlns:a16="http://schemas.microsoft.com/office/drawing/2014/main" id="{2DA6E5D2-F53A-BA3F-B677-B6BE8D77452C}"/>
              </a:ext>
            </a:extLst>
          </p:cNvPr>
          <p:cNvSpPr/>
          <p:nvPr/>
        </p:nvSpPr>
        <p:spPr>
          <a:xfrm>
            <a:off x="4189348" y="109526"/>
            <a:ext cx="7742098" cy="340876"/>
          </a:xfrm>
          <a:prstGeom prst="rect">
            <a:avLst/>
          </a:prstGeom>
          <a:solidFill>
            <a:srgbClr val="00206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err="1">
                <a:solidFill>
                  <a:schemeClr val="bg1"/>
                </a:solidFill>
              </a:rPr>
              <a:t>The</a:t>
            </a:r>
            <a:r>
              <a:rPr lang="es-ES" sz="1400" b="1" dirty="0">
                <a:solidFill>
                  <a:schemeClr val="bg1"/>
                </a:solidFill>
              </a:rPr>
              <a:t> </a:t>
            </a:r>
            <a:r>
              <a:rPr lang="es-ES" sz="1400" b="1" dirty="0" err="1">
                <a:solidFill>
                  <a:schemeClr val="bg1"/>
                </a:solidFill>
              </a:rPr>
              <a:t>change</a:t>
            </a:r>
            <a:endParaRPr lang="es-CO" sz="1100" b="1" dirty="0">
              <a:solidFill>
                <a:schemeClr val="bg1"/>
              </a:solidFill>
            </a:endParaRPr>
          </a:p>
        </p:txBody>
      </p:sp>
      <p:grpSp>
        <p:nvGrpSpPr>
          <p:cNvPr id="77" name="Grupo 76">
            <a:extLst>
              <a:ext uri="{FF2B5EF4-FFF2-40B4-BE49-F238E27FC236}">
                <a16:creationId xmlns:a16="http://schemas.microsoft.com/office/drawing/2014/main" id="{4BA97CAA-9D8D-2977-DD39-33B2F77C5C6A}"/>
              </a:ext>
            </a:extLst>
          </p:cNvPr>
          <p:cNvGrpSpPr/>
          <p:nvPr/>
        </p:nvGrpSpPr>
        <p:grpSpPr>
          <a:xfrm>
            <a:off x="4079608" y="76815"/>
            <a:ext cx="412494" cy="405601"/>
            <a:chOff x="7452183" y="379345"/>
            <a:chExt cx="1080000" cy="1080000"/>
          </a:xfrm>
        </p:grpSpPr>
        <p:sp>
          <p:nvSpPr>
            <p:cNvPr id="60" name="Elipse 59">
              <a:extLst>
                <a:ext uri="{FF2B5EF4-FFF2-40B4-BE49-F238E27FC236}">
                  <a16:creationId xmlns:a16="http://schemas.microsoft.com/office/drawing/2014/main" id="{DF40C7DD-6725-77F0-6BD2-DC14BA02806C}"/>
                </a:ext>
              </a:extLst>
            </p:cNvPr>
            <p:cNvSpPr/>
            <p:nvPr/>
          </p:nvSpPr>
          <p:spPr>
            <a:xfrm>
              <a:off x="7452183" y="379345"/>
              <a:ext cx="1080000" cy="1080000"/>
            </a:xfrm>
            <a:prstGeom prst="ellipse">
              <a:avLst/>
            </a:prstGeom>
            <a:solidFill>
              <a:srgbClr val="002062"/>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1" name="Gráfico 60" descr="Átomo con relleno sólido">
              <a:extLst>
                <a:ext uri="{FF2B5EF4-FFF2-40B4-BE49-F238E27FC236}">
                  <a16:creationId xmlns:a16="http://schemas.microsoft.com/office/drawing/2014/main" id="{BFD88382-FF92-4380-E8CC-CC8CED18D9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3164" y="553508"/>
              <a:ext cx="758038" cy="757790"/>
            </a:xfrm>
            <a:prstGeom prst="rect">
              <a:avLst/>
            </a:prstGeom>
          </p:spPr>
        </p:pic>
      </p:grpSp>
      <p:sp>
        <p:nvSpPr>
          <p:cNvPr id="63" name="Rectángulo 62">
            <a:extLst>
              <a:ext uri="{FF2B5EF4-FFF2-40B4-BE49-F238E27FC236}">
                <a16:creationId xmlns:a16="http://schemas.microsoft.com/office/drawing/2014/main" id="{3E11754A-323A-42B5-0564-D3167AC0112E}"/>
              </a:ext>
            </a:extLst>
          </p:cNvPr>
          <p:cNvSpPr/>
          <p:nvPr/>
        </p:nvSpPr>
        <p:spPr>
          <a:xfrm>
            <a:off x="272028" y="1191609"/>
            <a:ext cx="1836000" cy="4450095"/>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2" name="Rectángulo 81">
            <a:extLst>
              <a:ext uri="{FF2B5EF4-FFF2-40B4-BE49-F238E27FC236}">
                <a16:creationId xmlns:a16="http://schemas.microsoft.com/office/drawing/2014/main" id="{4D50C86F-5B90-7EAE-C3AA-ED52A32F11C9}"/>
              </a:ext>
            </a:extLst>
          </p:cNvPr>
          <p:cNvSpPr/>
          <p:nvPr/>
        </p:nvSpPr>
        <p:spPr>
          <a:xfrm>
            <a:off x="260755" y="548291"/>
            <a:ext cx="1836000" cy="545081"/>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Problem</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is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problem</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trying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solve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83" name="Rectángulo 82">
            <a:extLst>
              <a:ext uri="{FF2B5EF4-FFF2-40B4-BE49-F238E27FC236}">
                <a16:creationId xmlns:a16="http://schemas.microsoft.com/office/drawing/2014/main" id="{47D1DAAF-03FA-FF58-BEF1-0474AD7E08FF}"/>
              </a:ext>
            </a:extLst>
          </p:cNvPr>
          <p:cNvSpPr/>
          <p:nvPr/>
        </p:nvSpPr>
        <p:spPr>
          <a:xfrm>
            <a:off x="2292763" y="2303788"/>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a:solidFill>
                  <a:schemeClr val="tx1"/>
                </a:solidFill>
              </a:rPr>
              <a:t>A4.</a:t>
            </a:r>
          </a:p>
          <a:p>
            <a:r>
              <a:rPr lang="es-MX" sz="800" b="1">
                <a:solidFill>
                  <a:schemeClr val="tx1"/>
                </a:solidFill>
              </a:rPr>
              <a:t>A5.</a:t>
            </a:r>
          </a:p>
          <a:p>
            <a:r>
              <a:rPr lang="es-MX" sz="800" b="1">
                <a:solidFill>
                  <a:schemeClr val="tx1"/>
                </a:solidFill>
              </a:rPr>
              <a:t>A6.</a:t>
            </a:r>
          </a:p>
          <a:p>
            <a:r>
              <a:rPr lang="es-MX" sz="800" b="1">
                <a:solidFill>
                  <a:schemeClr val="tx1"/>
                </a:solidFill>
              </a:rPr>
              <a:t>A7</a:t>
            </a:r>
            <a:endParaRPr lang="es-CO" sz="800" b="1" dirty="0">
              <a:solidFill>
                <a:schemeClr val="tx1"/>
              </a:solidFill>
            </a:endParaRPr>
          </a:p>
        </p:txBody>
      </p:sp>
      <p:sp>
        <p:nvSpPr>
          <p:cNvPr id="84" name="Rectángulo 83">
            <a:extLst>
              <a:ext uri="{FF2B5EF4-FFF2-40B4-BE49-F238E27FC236}">
                <a16:creationId xmlns:a16="http://schemas.microsoft.com/office/drawing/2014/main" id="{1C68907C-DD7D-5983-32E0-2931D9B9D3D5}"/>
              </a:ext>
            </a:extLst>
          </p:cNvPr>
          <p:cNvSpPr/>
          <p:nvPr/>
        </p:nvSpPr>
        <p:spPr>
          <a:xfrm>
            <a:off x="2170234" y="554992"/>
            <a:ext cx="1836000" cy="538774"/>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Activities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Which</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planning</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to</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deliver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86" name="Rectángulo 85">
            <a:extLst>
              <a:ext uri="{FF2B5EF4-FFF2-40B4-BE49-F238E27FC236}">
                <a16:creationId xmlns:a16="http://schemas.microsoft.com/office/drawing/2014/main" id="{803D5CF5-A8AC-423C-FBB5-CA77E41D2016}"/>
              </a:ext>
            </a:extLst>
          </p:cNvPr>
          <p:cNvSpPr/>
          <p:nvPr/>
        </p:nvSpPr>
        <p:spPr>
          <a:xfrm>
            <a:off x="4363316" y="2313120"/>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7" name="Rectángulo 86">
            <a:extLst>
              <a:ext uri="{FF2B5EF4-FFF2-40B4-BE49-F238E27FC236}">
                <a16:creationId xmlns:a16="http://schemas.microsoft.com/office/drawing/2014/main" id="{A178D840-1CEC-6347-5A72-E86738E7C081}"/>
              </a:ext>
            </a:extLst>
          </p:cNvPr>
          <p:cNvSpPr/>
          <p:nvPr/>
        </p:nvSpPr>
        <p:spPr>
          <a:xfrm>
            <a:off x="4219316"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a:solidFill>
                  <a:srgbClr val="002062"/>
                </a:solidFill>
              </a:rPr>
              <a:t>Outputs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key</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direct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measurable</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effects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of</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your</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activities</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2" name="Rectángulo 91">
            <a:extLst>
              <a:ext uri="{FF2B5EF4-FFF2-40B4-BE49-F238E27FC236}">
                <a16:creationId xmlns:a16="http://schemas.microsoft.com/office/drawing/2014/main" id="{3D1F8BA6-3CD2-18D5-3328-80EEC2471B0A}"/>
              </a:ext>
            </a:extLst>
          </p:cNvPr>
          <p:cNvSpPr/>
          <p:nvPr/>
        </p:nvSpPr>
        <p:spPr>
          <a:xfrm>
            <a:off x="10072396" y="1191609"/>
            <a:ext cx="1836000" cy="44500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3" name="Rectángulo 92">
            <a:extLst>
              <a:ext uri="{FF2B5EF4-FFF2-40B4-BE49-F238E27FC236}">
                <a16:creationId xmlns:a16="http://schemas.microsoft.com/office/drawing/2014/main" id="{A1784BF8-6644-26AC-6457-7F3CFC04367F}"/>
              </a:ext>
            </a:extLst>
          </p:cNvPr>
          <p:cNvSpPr/>
          <p:nvPr/>
        </p:nvSpPr>
        <p:spPr>
          <a:xfrm>
            <a:off x="10072699"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Impact</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GB"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is the long-term goal your project contributes to</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kumimoji="0" lang="es-CO" sz="7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sp>
        <p:nvSpPr>
          <p:cNvPr id="96" name="Rectángulo 95">
            <a:extLst>
              <a:ext uri="{FF2B5EF4-FFF2-40B4-BE49-F238E27FC236}">
                <a16:creationId xmlns:a16="http://schemas.microsoft.com/office/drawing/2014/main" id="{5AAA3645-7E1B-FE94-3E49-AC22D4291DF1}"/>
              </a:ext>
            </a:extLst>
          </p:cNvPr>
          <p:cNvSpPr/>
          <p:nvPr/>
        </p:nvSpPr>
        <p:spPr>
          <a:xfrm>
            <a:off x="8121572" y="554992"/>
            <a:ext cx="1836000" cy="541895"/>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Outcomes</a:t>
            </a:r>
            <a:endParaRPr lang="es-ES" sz="14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are the wider mid-term changes that </a:t>
            </a:r>
            <a:r>
              <a:rPr lang="en-US" sz="700" b="1" dirty="0">
                <a:solidFill>
                  <a:schemeClr val="tx1">
                    <a:lumMod val="50000"/>
                    <a:lumOff val="50000"/>
                  </a:schemeClr>
                </a:solidFill>
                <a:latin typeface="Muli"/>
              </a:rPr>
              <a:t>will result from your project outputs</a:t>
            </a:r>
            <a:r>
              <a:rPr kumimoji="0" lang="en-US" sz="700" b="1" i="0" u="none" strike="noStrike" kern="1200" cap="none" spc="0" normalizeH="0" baseline="0" noProof="0" dirty="0">
                <a:ln>
                  <a:noFill/>
                </a:ln>
                <a:solidFill>
                  <a:schemeClr val="tx1">
                    <a:lumMod val="50000"/>
                    <a:lumOff val="50000"/>
                  </a:schemeClr>
                </a:solidFill>
                <a:effectLst/>
                <a:uLnTx/>
                <a:uFillTx/>
                <a:latin typeface="Muli"/>
                <a:ea typeface="+mn-ea"/>
                <a:cs typeface="+mn-cs"/>
              </a:rPr>
              <a:t>?</a:t>
            </a:r>
            <a:endParaRPr lang="es-CO" sz="1400" b="1" dirty="0">
              <a:solidFill>
                <a:schemeClr val="tx1">
                  <a:lumMod val="50000"/>
                  <a:lumOff val="50000"/>
                </a:schemeClr>
              </a:solidFill>
            </a:endParaRPr>
          </a:p>
        </p:txBody>
      </p:sp>
      <p:sp>
        <p:nvSpPr>
          <p:cNvPr id="99" name="Rectángulo 98">
            <a:extLst>
              <a:ext uri="{FF2B5EF4-FFF2-40B4-BE49-F238E27FC236}">
                <a16:creationId xmlns:a16="http://schemas.microsoft.com/office/drawing/2014/main" id="{01755C25-5F21-D94F-FCF5-BDA062957FE5}"/>
              </a:ext>
            </a:extLst>
          </p:cNvPr>
          <p:cNvSpPr/>
          <p:nvPr/>
        </p:nvSpPr>
        <p:spPr>
          <a:xfrm>
            <a:off x="6314444" y="1694997"/>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101" name="Rectángulo 100">
            <a:extLst>
              <a:ext uri="{FF2B5EF4-FFF2-40B4-BE49-F238E27FC236}">
                <a16:creationId xmlns:a16="http://schemas.microsoft.com/office/drawing/2014/main" id="{6B1AB3D5-8B5A-F313-D711-5931C37CDF42}"/>
              </a:ext>
            </a:extLst>
          </p:cNvPr>
          <p:cNvSpPr/>
          <p:nvPr/>
        </p:nvSpPr>
        <p:spPr>
          <a:xfrm>
            <a:off x="6170444" y="554992"/>
            <a:ext cx="1836000" cy="541896"/>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Intermediate</a:t>
            </a:r>
            <a:r>
              <a:rPr lang="es-ES" sz="1200" b="1" dirty="0">
                <a:solidFill>
                  <a:srgbClr val="002062"/>
                </a:solidFill>
              </a:rPr>
              <a:t> </a:t>
            </a:r>
            <a:r>
              <a:rPr lang="es-ES" sz="1200" b="1" dirty="0" err="1">
                <a:solidFill>
                  <a:srgbClr val="002062"/>
                </a:solidFill>
              </a:rPr>
              <a:t>outcomes</a:t>
            </a:r>
            <a:endParaRPr lang="es-ES" sz="1200" b="1" dirty="0">
              <a:solidFill>
                <a:srgbClr val="002062"/>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What</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are </a:t>
            </a:r>
            <a:r>
              <a:rPr kumimoji="0" lang="es-E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the</a:t>
            </a:r>
            <a:r>
              <a:rPr kumimoji="0" lang="es-E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short-term changes in </a:t>
            </a:r>
            <a:r>
              <a:rPr kumimoji="0" lang="en-US" sz="600" b="1" i="0" u="none" strike="noStrike" kern="1200" cap="none" spc="0" normalizeH="0" baseline="0" noProof="0" dirty="0" err="1">
                <a:ln>
                  <a:noFill/>
                </a:ln>
                <a:solidFill>
                  <a:schemeClr val="tx1">
                    <a:lumMod val="50000"/>
                    <a:lumOff val="50000"/>
                  </a:schemeClr>
                </a:solidFill>
                <a:effectLst/>
                <a:uLnTx/>
                <a:uFillTx/>
                <a:latin typeface="Muli"/>
                <a:ea typeface="+mn-ea"/>
                <a:cs typeface="+mn-cs"/>
              </a:rPr>
              <a:t>behaviours</a:t>
            </a:r>
            <a:r>
              <a:rPr kumimoji="0" lang="en-US" sz="600" b="1" i="0" u="none" strike="noStrike" kern="1200" cap="none" spc="0" normalizeH="0" baseline="0" noProof="0" dirty="0">
                <a:ln>
                  <a:noFill/>
                </a:ln>
                <a:solidFill>
                  <a:schemeClr val="tx1">
                    <a:lumMod val="50000"/>
                    <a:lumOff val="50000"/>
                  </a:schemeClr>
                </a:solidFill>
                <a:effectLst/>
                <a:uLnTx/>
                <a:uFillTx/>
                <a:latin typeface="Muli"/>
                <a:ea typeface="+mn-ea"/>
                <a:cs typeface="+mn-cs"/>
              </a:rPr>
              <a:t>, practices, or conditions that occur as stakeholders begin to adopt and implement the outputs?</a:t>
            </a:r>
            <a:endParaRPr kumimoji="0" lang="es-CO" sz="600" b="1" i="0" u="none" strike="noStrike" kern="1200" cap="none" spc="0" normalizeH="0" baseline="0" noProof="0" dirty="0">
              <a:ln>
                <a:noFill/>
              </a:ln>
              <a:solidFill>
                <a:schemeClr val="tx1">
                  <a:lumMod val="50000"/>
                  <a:lumOff val="50000"/>
                </a:schemeClr>
              </a:solidFill>
              <a:effectLst/>
              <a:uLnTx/>
              <a:uFillTx/>
              <a:latin typeface="Muli"/>
              <a:ea typeface="+mn-ea"/>
              <a:cs typeface="+mn-cs"/>
            </a:endParaRPr>
          </a:p>
        </p:txBody>
      </p:sp>
      <p:grpSp>
        <p:nvGrpSpPr>
          <p:cNvPr id="107" name="Grupo 106">
            <a:extLst>
              <a:ext uri="{FF2B5EF4-FFF2-40B4-BE49-F238E27FC236}">
                <a16:creationId xmlns:a16="http://schemas.microsoft.com/office/drawing/2014/main" id="{88D541C6-8CD8-53AB-2E5D-062AC8159650}"/>
              </a:ext>
            </a:extLst>
          </p:cNvPr>
          <p:cNvGrpSpPr/>
          <p:nvPr/>
        </p:nvGrpSpPr>
        <p:grpSpPr>
          <a:xfrm>
            <a:off x="192820" y="76815"/>
            <a:ext cx="462202" cy="444684"/>
            <a:chOff x="1610196" y="379693"/>
            <a:chExt cx="900000" cy="900000"/>
          </a:xfrm>
        </p:grpSpPr>
        <p:sp>
          <p:nvSpPr>
            <p:cNvPr id="48" name="Elipse 47">
              <a:extLst>
                <a:ext uri="{FF2B5EF4-FFF2-40B4-BE49-F238E27FC236}">
                  <a16:creationId xmlns:a16="http://schemas.microsoft.com/office/drawing/2014/main" id="{52A35B33-0E39-BAF0-B6E3-20C986301CE5}"/>
                </a:ext>
              </a:extLst>
            </p:cNvPr>
            <p:cNvSpPr/>
            <p:nvPr/>
          </p:nvSpPr>
          <p:spPr>
            <a:xfrm>
              <a:off x="1610196" y="379693"/>
              <a:ext cx="900000" cy="900000"/>
            </a:xfrm>
            <a:prstGeom prst="ellipse">
              <a:avLst/>
            </a:prstGeom>
            <a:solidFill>
              <a:schemeClr val="bg1">
                <a:lumMod val="85000"/>
              </a:schemeClr>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06" name="Gráfico 105" descr="Lista de comprobación con relleno sólido">
              <a:extLst>
                <a:ext uri="{FF2B5EF4-FFF2-40B4-BE49-F238E27FC236}">
                  <a16:creationId xmlns:a16="http://schemas.microsoft.com/office/drawing/2014/main" id="{632DE47D-4EBD-A41B-97CD-4C5AEB15B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8405" y="524481"/>
              <a:ext cx="603582" cy="603582"/>
            </a:xfrm>
            <a:prstGeom prst="rect">
              <a:avLst/>
            </a:prstGeom>
          </p:spPr>
        </p:pic>
      </p:grpSp>
      <p:sp>
        <p:nvSpPr>
          <p:cNvPr id="111" name="Rectángulo 110">
            <a:extLst>
              <a:ext uri="{FF2B5EF4-FFF2-40B4-BE49-F238E27FC236}">
                <a16:creationId xmlns:a16="http://schemas.microsoft.com/office/drawing/2014/main" id="{B40363FC-FBE9-3325-0191-4628E7998040}"/>
              </a:ext>
            </a:extLst>
          </p:cNvPr>
          <p:cNvSpPr/>
          <p:nvPr/>
        </p:nvSpPr>
        <p:spPr>
          <a:xfrm>
            <a:off x="3161608" y="5741731"/>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2" name="Rectángulo 111">
            <a:extLst>
              <a:ext uri="{FF2B5EF4-FFF2-40B4-BE49-F238E27FC236}">
                <a16:creationId xmlns:a16="http://schemas.microsoft.com/office/drawing/2014/main" id="{C02C299E-C709-3982-403A-100EE0288DB4}"/>
              </a:ext>
            </a:extLst>
          </p:cNvPr>
          <p:cNvSpPr/>
          <p:nvPr/>
        </p:nvSpPr>
        <p:spPr>
          <a:xfrm>
            <a:off x="5252444"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3" name="Rectángulo 112">
            <a:extLst>
              <a:ext uri="{FF2B5EF4-FFF2-40B4-BE49-F238E27FC236}">
                <a16:creationId xmlns:a16="http://schemas.microsoft.com/office/drawing/2014/main" id="{B4A26F01-037C-B324-43AD-AE389E45F23F}"/>
              </a:ext>
            </a:extLst>
          </p:cNvPr>
          <p:cNvSpPr/>
          <p:nvPr/>
        </p:nvSpPr>
        <p:spPr>
          <a:xfrm>
            <a:off x="7343280"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4" name="Rectángulo 113">
            <a:extLst>
              <a:ext uri="{FF2B5EF4-FFF2-40B4-BE49-F238E27FC236}">
                <a16:creationId xmlns:a16="http://schemas.microsoft.com/office/drawing/2014/main" id="{001C2E2E-6B14-DDAF-AB9D-6B195B500A26}"/>
              </a:ext>
            </a:extLst>
          </p:cNvPr>
          <p:cNvSpPr/>
          <p:nvPr/>
        </p:nvSpPr>
        <p:spPr>
          <a:xfrm>
            <a:off x="9434116" y="5741730"/>
            <a:ext cx="1836000" cy="603582"/>
          </a:xfrm>
          <a:prstGeom prst="rect">
            <a:avLst/>
          </a:prstGeom>
          <a:noFill/>
          <a:ln w="28575">
            <a:solidFill>
              <a:srgbClr val="DC42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b="1" dirty="0" err="1">
                <a:solidFill>
                  <a:srgbClr val="002062"/>
                </a:solidFill>
              </a:rPr>
              <a:t>Assumptions</a:t>
            </a:r>
            <a:endParaRPr lang="es-ES" sz="1200" b="1" dirty="0">
              <a:solidFill>
                <a:srgbClr val="002062"/>
              </a:solidFill>
            </a:endParaRPr>
          </a:p>
          <a:p>
            <a:pPr algn="ctr"/>
            <a:endParaRPr lang="es-ES" sz="1200" b="1" dirty="0">
              <a:solidFill>
                <a:srgbClr val="002062"/>
              </a:solidFill>
            </a:endParaRPr>
          </a:p>
          <a:p>
            <a:pPr algn="ctr"/>
            <a:endParaRPr lang="es-CO" sz="1200" b="1" dirty="0">
              <a:solidFill>
                <a:srgbClr val="002062"/>
              </a:solidFill>
            </a:endParaRPr>
          </a:p>
        </p:txBody>
      </p:sp>
      <p:sp>
        <p:nvSpPr>
          <p:cNvPr id="116" name="Rectángulo 115">
            <a:extLst>
              <a:ext uri="{FF2B5EF4-FFF2-40B4-BE49-F238E27FC236}">
                <a16:creationId xmlns:a16="http://schemas.microsoft.com/office/drawing/2014/main" id="{459E847E-447D-E64B-974A-3896905A029D}"/>
              </a:ext>
            </a:extLst>
          </p:cNvPr>
          <p:cNvSpPr/>
          <p:nvPr/>
        </p:nvSpPr>
        <p:spPr>
          <a:xfrm>
            <a:off x="4158390" y="6485511"/>
            <a:ext cx="3761095"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117" name="Rectángulo 116">
            <a:extLst>
              <a:ext uri="{FF2B5EF4-FFF2-40B4-BE49-F238E27FC236}">
                <a16:creationId xmlns:a16="http://schemas.microsoft.com/office/drawing/2014/main" id="{B2AE311F-9B47-618F-FFFB-44F26AA95CC7}"/>
              </a:ext>
            </a:extLst>
          </p:cNvPr>
          <p:cNvSpPr/>
          <p:nvPr/>
        </p:nvSpPr>
        <p:spPr>
          <a:xfrm>
            <a:off x="8103815" y="6485511"/>
            <a:ext cx="3846192" cy="288000"/>
          </a:xfrm>
          <a:prstGeom prst="rect">
            <a:avLst/>
          </a:prstGeom>
          <a:solidFill>
            <a:srgbClr val="DC423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200" dirty="0"/>
              <a:t>Target </a:t>
            </a:r>
            <a:r>
              <a:rPr lang="es-ES" sz="1200" dirty="0" err="1"/>
              <a:t>timeframe</a:t>
            </a:r>
            <a:endParaRPr lang="es-CO" sz="1200" dirty="0"/>
          </a:p>
        </p:txBody>
      </p:sp>
      <p:sp>
        <p:nvSpPr>
          <p:cNvPr id="2" name="Rectángulo 1">
            <a:extLst>
              <a:ext uri="{FF2B5EF4-FFF2-40B4-BE49-F238E27FC236}">
                <a16:creationId xmlns:a16="http://schemas.microsoft.com/office/drawing/2014/main" id="{90B2FB29-8943-EC67-4CA6-3E812992ACFF}"/>
              </a:ext>
            </a:extLst>
          </p:cNvPr>
          <p:cNvSpPr/>
          <p:nvPr/>
        </p:nvSpPr>
        <p:spPr>
          <a:xfrm>
            <a:off x="4363316" y="3133178"/>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5" name="Rectángulo 4">
            <a:extLst>
              <a:ext uri="{FF2B5EF4-FFF2-40B4-BE49-F238E27FC236}">
                <a16:creationId xmlns:a16="http://schemas.microsoft.com/office/drawing/2014/main" id="{8896EFF5-0F01-9ADC-663A-EA15792ED22E}"/>
              </a:ext>
            </a:extLst>
          </p:cNvPr>
          <p:cNvSpPr/>
          <p:nvPr/>
        </p:nvSpPr>
        <p:spPr>
          <a:xfrm>
            <a:off x="6314444" y="2942634"/>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7" name="Rectángulo 6">
            <a:extLst>
              <a:ext uri="{FF2B5EF4-FFF2-40B4-BE49-F238E27FC236}">
                <a16:creationId xmlns:a16="http://schemas.microsoft.com/office/drawing/2014/main" id="{D1CEE6F7-3DCD-1037-9819-2ABDD3EA3A0D}"/>
              </a:ext>
            </a:extLst>
          </p:cNvPr>
          <p:cNvSpPr/>
          <p:nvPr/>
        </p:nvSpPr>
        <p:spPr>
          <a:xfrm>
            <a:off x="4363316" y="3953236"/>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8" name="Rectángulo 7">
            <a:extLst>
              <a:ext uri="{FF2B5EF4-FFF2-40B4-BE49-F238E27FC236}">
                <a16:creationId xmlns:a16="http://schemas.microsoft.com/office/drawing/2014/main" id="{403777E5-54C2-BD5F-C7DA-7EE44082E510}"/>
              </a:ext>
            </a:extLst>
          </p:cNvPr>
          <p:cNvSpPr/>
          <p:nvPr/>
        </p:nvSpPr>
        <p:spPr>
          <a:xfrm>
            <a:off x="6314444" y="4178052"/>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9" name="Rectángulo 8">
            <a:extLst>
              <a:ext uri="{FF2B5EF4-FFF2-40B4-BE49-F238E27FC236}">
                <a16:creationId xmlns:a16="http://schemas.microsoft.com/office/drawing/2014/main" id="{FE2AA168-01E4-4A27-C2F8-4757A2C8132E}"/>
              </a:ext>
            </a:extLst>
          </p:cNvPr>
          <p:cNvSpPr/>
          <p:nvPr/>
        </p:nvSpPr>
        <p:spPr>
          <a:xfrm>
            <a:off x="4363316" y="4773294"/>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sp>
        <p:nvSpPr>
          <p:cNvPr id="10" name="Rectángulo 9">
            <a:extLst>
              <a:ext uri="{FF2B5EF4-FFF2-40B4-BE49-F238E27FC236}">
                <a16:creationId xmlns:a16="http://schemas.microsoft.com/office/drawing/2014/main" id="{978EC9DB-6F23-E088-6DCC-A480250277F4}"/>
              </a:ext>
            </a:extLst>
          </p:cNvPr>
          <p:cNvSpPr/>
          <p:nvPr/>
        </p:nvSpPr>
        <p:spPr>
          <a:xfrm>
            <a:off x="2314234" y="3123846"/>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A8.</a:t>
            </a:r>
          </a:p>
        </p:txBody>
      </p:sp>
      <p:sp>
        <p:nvSpPr>
          <p:cNvPr id="11" name="Rectángulo 10">
            <a:extLst>
              <a:ext uri="{FF2B5EF4-FFF2-40B4-BE49-F238E27FC236}">
                <a16:creationId xmlns:a16="http://schemas.microsoft.com/office/drawing/2014/main" id="{F572AA48-ECDF-7B15-F9A6-847A6A7E8A75}"/>
              </a:ext>
            </a:extLst>
          </p:cNvPr>
          <p:cNvSpPr/>
          <p:nvPr/>
        </p:nvSpPr>
        <p:spPr>
          <a:xfrm>
            <a:off x="2314234" y="3943904"/>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A9.</a:t>
            </a:r>
          </a:p>
          <a:p>
            <a:r>
              <a:rPr lang="es-MX" sz="800" b="1" dirty="0">
                <a:solidFill>
                  <a:schemeClr val="tx1"/>
                </a:solidFill>
              </a:rPr>
              <a:t>A10.</a:t>
            </a:r>
          </a:p>
          <a:p>
            <a:endParaRPr lang="es-CO" sz="800" b="1" dirty="0">
              <a:solidFill>
                <a:schemeClr val="tx1"/>
              </a:solidFill>
            </a:endParaRPr>
          </a:p>
        </p:txBody>
      </p:sp>
      <p:sp>
        <p:nvSpPr>
          <p:cNvPr id="12" name="Rectángulo 11">
            <a:extLst>
              <a:ext uri="{FF2B5EF4-FFF2-40B4-BE49-F238E27FC236}">
                <a16:creationId xmlns:a16="http://schemas.microsoft.com/office/drawing/2014/main" id="{D928B6A8-E2A0-789D-36D1-245C845AB85E}"/>
              </a:ext>
            </a:extLst>
          </p:cNvPr>
          <p:cNvSpPr/>
          <p:nvPr/>
        </p:nvSpPr>
        <p:spPr>
          <a:xfrm>
            <a:off x="2314234" y="4763962"/>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A11.</a:t>
            </a:r>
          </a:p>
          <a:p>
            <a:r>
              <a:rPr lang="es-MX" sz="800" b="1" dirty="0">
                <a:solidFill>
                  <a:schemeClr val="tx1"/>
                </a:solidFill>
              </a:rPr>
              <a:t>A12.</a:t>
            </a:r>
          </a:p>
          <a:p>
            <a:r>
              <a:rPr lang="es-MX" sz="800" b="1" dirty="0">
                <a:solidFill>
                  <a:schemeClr val="tx1"/>
                </a:solidFill>
              </a:rPr>
              <a:t>A13.</a:t>
            </a:r>
            <a:endParaRPr lang="es-CO" sz="800" b="1" dirty="0">
              <a:solidFill>
                <a:schemeClr val="tx1"/>
              </a:solidFill>
            </a:endParaRPr>
          </a:p>
        </p:txBody>
      </p:sp>
      <p:pic>
        <p:nvPicPr>
          <p:cNvPr id="13" name="Gráfico 12" descr="Reproducir con relleno sólido">
            <a:extLst>
              <a:ext uri="{FF2B5EF4-FFF2-40B4-BE49-F238E27FC236}">
                <a16:creationId xmlns:a16="http://schemas.microsoft.com/office/drawing/2014/main" id="{10591215-AD82-1324-C673-986522BF42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5936" y="3498485"/>
            <a:ext cx="360000" cy="360000"/>
          </a:xfrm>
          <a:prstGeom prst="rect">
            <a:avLst/>
          </a:prstGeom>
        </p:spPr>
      </p:pic>
      <p:cxnSp>
        <p:nvCxnSpPr>
          <p:cNvPr id="14" name="Straight Arrow Connector 67">
            <a:extLst>
              <a:ext uri="{FF2B5EF4-FFF2-40B4-BE49-F238E27FC236}">
                <a16:creationId xmlns:a16="http://schemas.microsoft.com/office/drawing/2014/main" id="{CA3ED910-9DAD-9A63-20F5-AE11588C8604}"/>
              </a:ext>
            </a:extLst>
          </p:cNvPr>
          <p:cNvCxnSpPr>
            <a:cxnSpLocks/>
            <a:stCxn id="83" idx="3"/>
            <a:endCxn id="86" idx="1"/>
          </p:cNvCxnSpPr>
          <p:nvPr/>
        </p:nvCxnSpPr>
        <p:spPr>
          <a:xfrm flipV="1">
            <a:off x="3840763" y="2683447"/>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4D187B1C-29D8-7D2E-0DE9-E210E4BF557A}"/>
              </a:ext>
            </a:extLst>
          </p:cNvPr>
          <p:cNvCxnSpPr>
            <a:cxnSpLocks/>
            <a:stCxn id="10" idx="3"/>
            <a:endCxn id="2" idx="1"/>
          </p:cNvCxnSpPr>
          <p:nvPr/>
        </p:nvCxnSpPr>
        <p:spPr>
          <a:xfrm flipV="1">
            <a:off x="3862234" y="3503505"/>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67">
            <a:extLst>
              <a:ext uri="{FF2B5EF4-FFF2-40B4-BE49-F238E27FC236}">
                <a16:creationId xmlns:a16="http://schemas.microsoft.com/office/drawing/2014/main" id="{35613DE0-1081-AD1C-C84C-CED73FDB9144}"/>
              </a:ext>
            </a:extLst>
          </p:cNvPr>
          <p:cNvCxnSpPr>
            <a:cxnSpLocks/>
            <a:stCxn id="11" idx="3"/>
            <a:endCxn id="7" idx="1"/>
          </p:cNvCxnSpPr>
          <p:nvPr/>
        </p:nvCxnSpPr>
        <p:spPr>
          <a:xfrm flipV="1">
            <a:off x="3862234" y="4323563"/>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67">
            <a:extLst>
              <a:ext uri="{FF2B5EF4-FFF2-40B4-BE49-F238E27FC236}">
                <a16:creationId xmlns:a16="http://schemas.microsoft.com/office/drawing/2014/main" id="{8629BABA-8A05-470F-224E-4810A81753D7}"/>
              </a:ext>
            </a:extLst>
          </p:cNvPr>
          <p:cNvCxnSpPr>
            <a:cxnSpLocks/>
            <a:stCxn id="12" idx="3"/>
            <a:endCxn id="9" idx="1"/>
          </p:cNvCxnSpPr>
          <p:nvPr/>
        </p:nvCxnSpPr>
        <p:spPr>
          <a:xfrm flipV="1">
            <a:off x="3862234" y="5143621"/>
            <a:ext cx="501082"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F85BC6FA-3673-036D-9EF2-DC727357912B}"/>
              </a:ext>
            </a:extLst>
          </p:cNvPr>
          <p:cNvSpPr/>
          <p:nvPr/>
        </p:nvSpPr>
        <p:spPr>
          <a:xfrm>
            <a:off x="8261280" y="2010038"/>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800" b="1" dirty="0">
              <a:solidFill>
                <a:schemeClr val="bg1">
                  <a:lumMod val="75000"/>
                </a:schemeClr>
              </a:solidFill>
            </a:endParaRPr>
          </a:p>
        </p:txBody>
      </p:sp>
      <p:sp>
        <p:nvSpPr>
          <p:cNvPr id="35" name="Rectángulo 34">
            <a:extLst>
              <a:ext uri="{FF2B5EF4-FFF2-40B4-BE49-F238E27FC236}">
                <a16:creationId xmlns:a16="http://schemas.microsoft.com/office/drawing/2014/main" id="{D052F086-A817-1410-3570-F953792970E9}"/>
              </a:ext>
            </a:extLst>
          </p:cNvPr>
          <p:cNvSpPr/>
          <p:nvPr/>
        </p:nvSpPr>
        <p:spPr>
          <a:xfrm>
            <a:off x="8265572" y="3501659"/>
            <a:ext cx="1548000" cy="1110948"/>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37" name="Straight Arrow Connector 67">
            <a:extLst>
              <a:ext uri="{FF2B5EF4-FFF2-40B4-BE49-F238E27FC236}">
                <a16:creationId xmlns:a16="http://schemas.microsoft.com/office/drawing/2014/main" id="{77647948-A205-00EE-7F69-0D0D6CFFFFF2}"/>
              </a:ext>
            </a:extLst>
          </p:cNvPr>
          <p:cNvCxnSpPr>
            <a:cxnSpLocks/>
            <a:stCxn id="86" idx="3"/>
            <a:endCxn id="99" idx="1"/>
          </p:cNvCxnSpPr>
          <p:nvPr/>
        </p:nvCxnSpPr>
        <p:spPr>
          <a:xfrm flipV="1">
            <a:off x="5911316" y="2250471"/>
            <a:ext cx="403128" cy="4329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67">
            <a:extLst>
              <a:ext uri="{FF2B5EF4-FFF2-40B4-BE49-F238E27FC236}">
                <a16:creationId xmlns:a16="http://schemas.microsoft.com/office/drawing/2014/main" id="{ACAFFC82-0B82-85AC-0011-6C74E33DCCF1}"/>
              </a:ext>
            </a:extLst>
          </p:cNvPr>
          <p:cNvCxnSpPr>
            <a:cxnSpLocks/>
            <a:stCxn id="2" idx="3"/>
            <a:endCxn id="99" idx="1"/>
          </p:cNvCxnSpPr>
          <p:nvPr/>
        </p:nvCxnSpPr>
        <p:spPr>
          <a:xfrm flipV="1">
            <a:off x="5911316" y="2250471"/>
            <a:ext cx="403128" cy="1253034"/>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67">
            <a:extLst>
              <a:ext uri="{FF2B5EF4-FFF2-40B4-BE49-F238E27FC236}">
                <a16:creationId xmlns:a16="http://schemas.microsoft.com/office/drawing/2014/main" id="{99C21C4F-BEF5-6F7D-68D9-AFF7B7C03AEB}"/>
              </a:ext>
            </a:extLst>
          </p:cNvPr>
          <p:cNvCxnSpPr>
            <a:cxnSpLocks/>
            <a:stCxn id="2" idx="3"/>
            <a:endCxn id="5" idx="1"/>
          </p:cNvCxnSpPr>
          <p:nvPr/>
        </p:nvCxnSpPr>
        <p:spPr>
          <a:xfrm flipV="1">
            <a:off x="5911316" y="3498108"/>
            <a:ext cx="403128" cy="539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67">
            <a:extLst>
              <a:ext uri="{FF2B5EF4-FFF2-40B4-BE49-F238E27FC236}">
                <a16:creationId xmlns:a16="http://schemas.microsoft.com/office/drawing/2014/main" id="{64444A3A-7896-F400-B0E7-1D23D537C14B}"/>
              </a:ext>
            </a:extLst>
          </p:cNvPr>
          <p:cNvCxnSpPr>
            <a:cxnSpLocks/>
            <a:stCxn id="7" idx="3"/>
            <a:endCxn id="8" idx="1"/>
          </p:cNvCxnSpPr>
          <p:nvPr/>
        </p:nvCxnSpPr>
        <p:spPr>
          <a:xfrm>
            <a:off x="5911316" y="4323563"/>
            <a:ext cx="403128" cy="40996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67">
            <a:extLst>
              <a:ext uri="{FF2B5EF4-FFF2-40B4-BE49-F238E27FC236}">
                <a16:creationId xmlns:a16="http://schemas.microsoft.com/office/drawing/2014/main" id="{FE74963A-28AD-A6F6-98B3-345B190568DB}"/>
              </a:ext>
            </a:extLst>
          </p:cNvPr>
          <p:cNvCxnSpPr>
            <a:cxnSpLocks/>
            <a:stCxn id="9" idx="3"/>
            <a:endCxn id="8" idx="1"/>
          </p:cNvCxnSpPr>
          <p:nvPr/>
        </p:nvCxnSpPr>
        <p:spPr>
          <a:xfrm flipV="1">
            <a:off x="5911316" y="4733526"/>
            <a:ext cx="403128" cy="41009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67">
            <a:extLst>
              <a:ext uri="{FF2B5EF4-FFF2-40B4-BE49-F238E27FC236}">
                <a16:creationId xmlns:a16="http://schemas.microsoft.com/office/drawing/2014/main" id="{C70515E2-C2DC-D1E7-C294-705D0353C4A7}"/>
              </a:ext>
            </a:extLst>
          </p:cNvPr>
          <p:cNvCxnSpPr>
            <a:cxnSpLocks/>
            <a:stCxn id="5" idx="3"/>
            <a:endCxn id="35" idx="1"/>
          </p:cNvCxnSpPr>
          <p:nvPr/>
        </p:nvCxnSpPr>
        <p:spPr>
          <a:xfrm>
            <a:off x="7862444" y="3498108"/>
            <a:ext cx="403128" cy="55902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67">
            <a:extLst>
              <a:ext uri="{FF2B5EF4-FFF2-40B4-BE49-F238E27FC236}">
                <a16:creationId xmlns:a16="http://schemas.microsoft.com/office/drawing/2014/main" id="{BEC7D267-98FE-C56E-C3B2-372EC1F0F23B}"/>
              </a:ext>
            </a:extLst>
          </p:cNvPr>
          <p:cNvCxnSpPr>
            <a:cxnSpLocks/>
            <a:stCxn id="8" idx="3"/>
            <a:endCxn id="35" idx="1"/>
          </p:cNvCxnSpPr>
          <p:nvPr/>
        </p:nvCxnSpPr>
        <p:spPr>
          <a:xfrm flipV="1">
            <a:off x="7862444" y="4057133"/>
            <a:ext cx="403128" cy="676393"/>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7">
            <a:extLst>
              <a:ext uri="{FF2B5EF4-FFF2-40B4-BE49-F238E27FC236}">
                <a16:creationId xmlns:a16="http://schemas.microsoft.com/office/drawing/2014/main" id="{27634A77-56C6-91C8-9476-32555DA3F21F}"/>
              </a:ext>
            </a:extLst>
          </p:cNvPr>
          <p:cNvCxnSpPr>
            <a:cxnSpLocks/>
            <a:stCxn id="99" idx="3"/>
            <a:endCxn id="34" idx="1"/>
          </p:cNvCxnSpPr>
          <p:nvPr/>
        </p:nvCxnSpPr>
        <p:spPr>
          <a:xfrm>
            <a:off x="7862444" y="2250471"/>
            <a:ext cx="398836" cy="315041"/>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7">
            <a:extLst>
              <a:ext uri="{FF2B5EF4-FFF2-40B4-BE49-F238E27FC236}">
                <a16:creationId xmlns:a16="http://schemas.microsoft.com/office/drawing/2014/main" id="{F224DD84-2B20-9B38-DCAC-0728117F38E5}"/>
              </a:ext>
            </a:extLst>
          </p:cNvPr>
          <p:cNvCxnSpPr>
            <a:cxnSpLocks/>
            <a:stCxn id="34" idx="3"/>
            <a:endCxn id="92" idx="1"/>
          </p:cNvCxnSpPr>
          <p:nvPr/>
        </p:nvCxnSpPr>
        <p:spPr>
          <a:xfrm>
            <a:off x="9809280" y="2565512"/>
            <a:ext cx="263116" cy="851145"/>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7">
            <a:extLst>
              <a:ext uri="{FF2B5EF4-FFF2-40B4-BE49-F238E27FC236}">
                <a16:creationId xmlns:a16="http://schemas.microsoft.com/office/drawing/2014/main" id="{2CF8B525-AA50-DD9D-89A1-9F10DA7FE8EC}"/>
              </a:ext>
            </a:extLst>
          </p:cNvPr>
          <p:cNvCxnSpPr>
            <a:cxnSpLocks/>
            <a:stCxn id="35" idx="3"/>
            <a:endCxn id="92" idx="1"/>
          </p:cNvCxnSpPr>
          <p:nvPr/>
        </p:nvCxnSpPr>
        <p:spPr>
          <a:xfrm flipV="1">
            <a:off x="9813572" y="3416657"/>
            <a:ext cx="258824" cy="64047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1" name="Rectángulo 90">
            <a:extLst>
              <a:ext uri="{FF2B5EF4-FFF2-40B4-BE49-F238E27FC236}">
                <a16:creationId xmlns:a16="http://schemas.microsoft.com/office/drawing/2014/main" id="{0E6C7158-EBA6-49A6-7388-9D0482657665}"/>
              </a:ext>
            </a:extLst>
          </p:cNvPr>
          <p:cNvSpPr/>
          <p:nvPr/>
        </p:nvSpPr>
        <p:spPr>
          <a:xfrm>
            <a:off x="2282534" y="1483730"/>
            <a:ext cx="1548000" cy="762836"/>
          </a:xfrm>
          <a:prstGeom prst="rect">
            <a:avLst/>
          </a:prstGeom>
          <a:noFill/>
          <a:ln w="28575">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s-MX" sz="800" b="1" dirty="0">
                <a:solidFill>
                  <a:schemeClr val="tx1"/>
                </a:solidFill>
              </a:rPr>
              <a:t>A1.</a:t>
            </a:r>
          </a:p>
          <a:p>
            <a:r>
              <a:rPr lang="es-MX" sz="800" b="1" dirty="0">
                <a:solidFill>
                  <a:schemeClr val="tx1"/>
                </a:solidFill>
              </a:rPr>
              <a:t>A2.</a:t>
            </a:r>
          </a:p>
          <a:p>
            <a:r>
              <a:rPr lang="es-MX" sz="800" b="1" dirty="0">
                <a:solidFill>
                  <a:schemeClr val="tx1"/>
                </a:solidFill>
              </a:rPr>
              <a:t>A3.</a:t>
            </a:r>
            <a:endParaRPr lang="es-CO" sz="800" b="1" dirty="0">
              <a:solidFill>
                <a:schemeClr val="tx1"/>
              </a:solidFill>
            </a:endParaRPr>
          </a:p>
        </p:txBody>
      </p:sp>
      <p:sp>
        <p:nvSpPr>
          <p:cNvPr id="94" name="Rectángulo 93">
            <a:extLst>
              <a:ext uri="{FF2B5EF4-FFF2-40B4-BE49-F238E27FC236}">
                <a16:creationId xmlns:a16="http://schemas.microsoft.com/office/drawing/2014/main" id="{07D56000-C7B1-7B18-8382-8ABE02BA6159}"/>
              </a:ext>
            </a:extLst>
          </p:cNvPr>
          <p:cNvSpPr/>
          <p:nvPr/>
        </p:nvSpPr>
        <p:spPr>
          <a:xfrm>
            <a:off x="4353087" y="1493062"/>
            <a:ext cx="1548000" cy="740654"/>
          </a:xfrm>
          <a:prstGeom prst="rect">
            <a:avLst/>
          </a:prstGeom>
          <a:noFill/>
          <a:ln w="28575">
            <a:solidFill>
              <a:srgbClr val="00206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s-CO" sz="900" b="1" dirty="0">
              <a:solidFill>
                <a:schemeClr val="bg1">
                  <a:lumMod val="75000"/>
                </a:schemeClr>
              </a:solidFill>
            </a:endParaRPr>
          </a:p>
        </p:txBody>
      </p:sp>
      <p:cxnSp>
        <p:nvCxnSpPr>
          <p:cNvPr id="97" name="Straight Arrow Connector 67">
            <a:extLst>
              <a:ext uri="{FF2B5EF4-FFF2-40B4-BE49-F238E27FC236}">
                <a16:creationId xmlns:a16="http://schemas.microsoft.com/office/drawing/2014/main" id="{76243AC2-285F-02D2-1795-1EF5A33B56E7}"/>
              </a:ext>
            </a:extLst>
          </p:cNvPr>
          <p:cNvCxnSpPr>
            <a:cxnSpLocks/>
            <a:stCxn id="91" idx="3"/>
            <a:endCxn id="94" idx="1"/>
          </p:cNvCxnSpPr>
          <p:nvPr/>
        </p:nvCxnSpPr>
        <p:spPr>
          <a:xfrm flipV="1">
            <a:off x="3830534" y="1863389"/>
            <a:ext cx="522553" cy="1759"/>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67">
            <a:extLst>
              <a:ext uri="{FF2B5EF4-FFF2-40B4-BE49-F238E27FC236}">
                <a16:creationId xmlns:a16="http://schemas.microsoft.com/office/drawing/2014/main" id="{83EB6439-004A-5625-E9C7-D960D801C7FF}"/>
              </a:ext>
            </a:extLst>
          </p:cNvPr>
          <p:cNvCxnSpPr>
            <a:cxnSpLocks/>
            <a:stCxn id="94" idx="3"/>
            <a:endCxn id="99" idx="1"/>
          </p:cNvCxnSpPr>
          <p:nvPr/>
        </p:nvCxnSpPr>
        <p:spPr>
          <a:xfrm>
            <a:off x="5901087" y="1863389"/>
            <a:ext cx="413357" cy="387082"/>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703928"/>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3C3C3B"/>
      </a:dk2>
      <a:lt2>
        <a:srgbClr val="E7E6E6"/>
      </a:lt2>
      <a:accent1>
        <a:srgbClr val="001E62"/>
      </a:accent1>
      <a:accent2>
        <a:srgbClr val="DC4234"/>
      </a:accent2>
      <a:accent3>
        <a:srgbClr val="1E22AA"/>
      </a:accent3>
      <a:accent4>
        <a:srgbClr val="0F7173"/>
      </a:accent4>
      <a:accent5>
        <a:srgbClr val="8C2118"/>
      </a:accent5>
      <a:accent6>
        <a:srgbClr val="FFB627"/>
      </a:accent6>
      <a:hlink>
        <a:srgbClr val="001E62"/>
      </a:hlink>
      <a:folHlink>
        <a:srgbClr val="DC4234"/>
      </a:folHlink>
    </a:clrScheme>
    <a:fontScheme name="UK PACT">
      <a:majorFont>
        <a:latin typeface="Muli Black"/>
        <a:ea typeface=""/>
        <a:cs typeface=""/>
      </a:majorFont>
      <a:minorFont>
        <a:latin typeface="Mul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a6b99141-e1fc-4acf-80d9-d41e00771015" xsi:nil="true"/>
    <TaxCatchAll xmlns="a5c3a943-c132-4f58-b8f7-b2a64e9d4230" xsi:nil="true"/>
    <lcf76f155ced4ddcb4097134ff3c332f xmlns="a6b99141-e1fc-4acf-80d9-d41e00771015">
      <Terms xmlns="http://schemas.microsoft.com/office/infopath/2007/PartnerControls"/>
    </lcf76f155ced4ddcb4097134ff3c332f>
    <Foldertype xmlns="a6b99141-e1fc-4acf-80d9-d41e007710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F43E109CBAC43B633756144CB44F7" ma:contentTypeVersion="16" ma:contentTypeDescription="Create a new document." ma:contentTypeScope="" ma:versionID="a7954921c20e44cc11eceab0ae112d27">
  <xsd:schema xmlns:xsd="http://www.w3.org/2001/XMLSchema" xmlns:xs="http://www.w3.org/2001/XMLSchema" xmlns:p="http://schemas.microsoft.com/office/2006/metadata/properties" xmlns:ns2="a6b99141-e1fc-4acf-80d9-d41e00771015" xmlns:ns3="a5c3a943-c132-4f58-b8f7-b2a64e9d4230" targetNamespace="http://schemas.microsoft.com/office/2006/metadata/properties" ma:root="true" ma:fieldsID="e96465e69a1d78ef46f1ddc2d6b467c9" ns2:_="" ns3:_="">
    <xsd:import namespace="a6b99141-e1fc-4acf-80d9-d41e00771015"/>
    <xsd:import namespace="a5c3a943-c132-4f58-b8f7-b2a64e9d42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Folder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99141-e1fc-4acf-80d9-d41e00771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22da0a8-ca36-4ce9-9eaa-25e2c66f0d7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Foldertype" ma:index="22" nillable="true" ma:displayName="Folder type" ma:format="Dropdown" ma:internalName="Foldertype">
      <xsd:simpleType>
        <xsd:restriction base="dms:Choice">
          <xsd:enumeration value="Fund documents"/>
          <xsd:enumeration value="Guidance and templates"/>
          <xsd:enumeration value="Project documents"/>
        </xsd:restriction>
      </xsd:simpleType>
    </xsd:element>
  </xsd:schema>
  <xsd:schema xmlns:xsd="http://www.w3.org/2001/XMLSchema" xmlns:xs="http://www.w3.org/2001/XMLSchema" xmlns:dms="http://schemas.microsoft.com/office/2006/documentManagement/types" xmlns:pc="http://schemas.microsoft.com/office/infopath/2007/PartnerControls" targetNamespace="a5c3a943-c132-4f58-b8f7-b2a64e9d423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17bf3b7-12e5-4aac-b962-6abb1ef1bae0}" ma:internalName="TaxCatchAll" ma:showField="CatchAllData" ma:web="a5c3a943-c132-4f58-b8f7-b2a64e9d42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EA2DC5-9E13-400F-82A1-107839EFBDAA}">
  <ds:schemaRefs>
    <ds:schemaRef ds:uri="http://schemas.microsoft.com/office/2006/metadata/properties"/>
    <ds:schemaRef ds:uri="a6b99141-e1fc-4acf-80d9-d41e0077101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 ds:uri="a5c3a943-c132-4f58-b8f7-b2a64e9d4230"/>
    <ds:schemaRef ds:uri="http://purl.org/dc/dcmitype/"/>
    <ds:schemaRef ds:uri="http://purl.org/dc/terms/"/>
  </ds:schemaRefs>
</ds:datastoreItem>
</file>

<file path=customXml/itemProps2.xml><?xml version="1.0" encoding="utf-8"?>
<ds:datastoreItem xmlns:ds="http://schemas.openxmlformats.org/officeDocument/2006/customXml" ds:itemID="{C08C4ADE-6DA4-41B6-90C1-71D3CFAFEFA1}">
  <ds:schemaRefs>
    <ds:schemaRef ds:uri="http://schemas.microsoft.com/sharepoint/v3/contenttype/forms"/>
  </ds:schemaRefs>
</ds:datastoreItem>
</file>

<file path=customXml/itemProps3.xml><?xml version="1.0" encoding="utf-8"?>
<ds:datastoreItem xmlns:ds="http://schemas.openxmlformats.org/officeDocument/2006/customXml" ds:itemID="{6AFCFD2B-2952-42D0-8183-A4903EC59F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99141-e1fc-4acf-80d9-d41e00771015"/>
    <ds:schemaRef ds:uri="a5c3a943-c132-4f58-b8f7-b2a64e9d4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7942974-9738-4a4a-b646-2ab90f79db0f}" enabled="0" method="" siteId="{e7942974-9738-4a4a-b646-2ab90f79db0f}" removed="1"/>
</clbl:labelList>
</file>

<file path=docProps/app.xml><?xml version="1.0" encoding="utf-8"?>
<Properties xmlns="http://schemas.openxmlformats.org/officeDocument/2006/extended-properties" xmlns:vt="http://schemas.openxmlformats.org/officeDocument/2006/docPropsVTypes">
  <TotalTime>9375</TotalTime>
  <Words>1161</Words>
  <Application>Microsoft Office PowerPoint</Application>
  <PresentationFormat>Widescreen</PresentationFormat>
  <Paragraphs>93</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Muli</vt:lpstr>
      <vt:lpstr>Muli Black</vt:lpstr>
      <vt:lpstr>Muli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Roberto</dc:creator>
  <cp:lastModifiedBy>Van Rooyen, Deney</cp:lastModifiedBy>
  <cp:revision>32</cp:revision>
  <dcterms:created xsi:type="dcterms:W3CDTF">2020-08-21T11:29:59Z</dcterms:created>
  <dcterms:modified xsi:type="dcterms:W3CDTF">2025-06-25T12:27:12Z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0x0101000DEF43E109CBAC43B633756144CB44F7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