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161_E5C0DADE.xml" ContentType="application/vnd.ms-powerpoint.comments+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handoutMasterIdLst>
    <p:handoutMasterId r:id="rId18"/>
  </p:handoutMasterIdLst>
  <p:sldIdLst>
    <p:sldId id="327" r:id="rId5"/>
    <p:sldId id="341" r:id="rId6"/>
    <p:sldId id="352" r:id="rId7"/>
    <p:sldId id="357" r:id="rId8"/>
    <p:sldId id="321" r:id="rId9"/>
    <p:sldId id="363" r:id="rId10"/>
    <p:sldId id="362" r:id="rId11"/>
    <p:sldId id="379" r:id="rId12"/>
    <p:sldId id="353" r:id="rId13"/>
    <p:sldId id="366" r:id="rId14"/>
    <p:sldId id="377" r:id="rId15"/>
    <p:sldId id="37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FD6D64-987A-C160-951B-4397EAE09884}" name="Yates, Cassandra" initials="CY" userId="S::cassie.yates@thepalladiumgroup.com::a8034c4a-195c-43d1-a9d1-34ed735a5bc8" providerId="AD"/>
  <p188:author id="{C034C697-7407-78BE-65A4-8DD6BDAE2693}" name="Doyle, Eamon" initials="DE" userId="S::Eamon.Doyle@thepalladiumgroup.com::522cb547-0f96-43c0-ab01-8f83c0778196" providerId="AD"/>
  <p188:author id="{6CF2C4C8-1A5C-3E5D-858D-36BE3729533D}" name="Doyle, Eamon" initials="ED" userId="S::eamon.doyle@thepalladiumgroup.com::522cb547-0f96-43c0-ab01-8f83c0778196" providerId="AD"/>
  <p188:author id="{DE451EF8-8670-32DC-5DB6-F42C0BE1FE37}" name="Maryrose Threlfall" initials="MT" userId="Maryrose Threlfall"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4234"/>
    <a:srgbClr val="002062"/>
    <a:srgbClr val="F4F4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B02967-D6B7-4CB5-9AA0-76DF010FFB0F}" v="341" dt="2023-08-11T15:33:30.4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718"/>
    <p:restoredTop sz="94681"/>
  </p:normalViewPr>
  <p:slideViewPr>
    <p:cSldViewPr snapToGrid="0">
      <p:cViewPr varScale="1">
        <p:scale>
          <a:sx n="75" d="100"/>
          <a:sy n="75" d="100"/>
        </p:scale>
        <p:origin x="168" y="104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yle, Eamon" userId="522cb547-0f96-43c0-ab01-8f83c0778196" providerId="ADAL" clId="{F70D7CE4-2715-4A51-AEBD-FBEB9772B439}"/>
    <pc:docChg chg="undo custSel addSld modSld sldOrd">
      <pc:chgData name="Doyle, Eamon" userId="522cb547-0f96-43c0-ab01-8f83c0778196" providerId="ADAL" clId="{F70D7CE4-2715-4A51-AEBD-FBEB9772B439}" dt="2023-08-11T08:56:02.609" v="1236" actId="14734"/>
      <pc:docMkLst>
        <pc:docMk/>
      </pc:docMkLst>
      <pc:sldChg chg="modSp mod">
        <pc:chgData name="Doyle, Eamon" userId="522cb547-0f96-43c0-ab01-8f83c0778196" providerId="ADAL" clId="{F70D7CE4-2715-4A51-AEBD-FBEB9772B439}" dt="2023-08-10T15:07:07.237" v="1230" actId="27636"/>
        <pc:sldMkLst>
          <pc:docMk/>
          <pc:sldMk cId="340630380" sldId="321"/>
        </pc:sldMkLst>
        <pc:spChg chg="mod">
          <ac:chgData name="Doyle, Eamon" userId="522cb547-0f96-43c0-ab01-8f83c0778196" providerId="ADAL" clId="{F70D7CE4-2715-4A51-AEBD-FBEB9772B439}" dt="2023-08-10T15:07:07.237" v="1230" actId="27636"/>
          <ac:spMkLst>
            <pc:docMk/>
            <pc:sldMk cId="340630380" sldId="321"/>
            <ac:spMk id="2" creationId="{AA411146-6074-4DAA-8D4B-8F5D2D21D1DC}"/>
          </ac:spMkLst>
        </pc:spChg>
      </pc:sldChg>
      <pc:sldChg chg="modSp mod modCm">
        <pc:chgData name="Doyle, Eamon" userId="522cb547-0f96-43c0-ab01-8f83c0778196" providerId="ADAL" clId="{F70D7CE4-2715-4A51-AEBD-FBEB9772B439}" dt="2023-08-02T09:15:38.560" v="212" actId="20577"/>
        <pc:sldMkLst>
          <pc:docMk/>
          <pc:sldMk cId="3854621406" sldId="353"/>
        </pc:sldMkLst>
        <pc:spChg chg="mod">
          <ac:chgData name="Doyle, Eamon" userId="522cb547-0f96-43c0-ab01-8f83c0778196" providerId="ADAL" clId="{F70D7CE4-2715-4A51-AEBD-FBEB9772B439}" dt="2023-08-02T09:15:38.560" v="212" actId="20577"/>
          <ac:spMkLst>
            <pc:docMk/>
            <pc:sldMk cId="3854621406" sldId="353"/>
            <ac:spMk id="2" creationId="{AA411146-6074-4DAA-8D4B-8F5D2D21D1DC}"/>
          </ac:spMkLst>
        </pc:spChg>
        <pc:extLst>
          <p:ext xmlns:p="http://schemas.openxmlformats.org/presentationml/2006/main" uri="{D6D511B9-2390-475A-947B-AFAB55BFBCF1}">
            <pc226:cmChg xmlns:pc226="http://schemas.microsoft.com/office/powerpoint/2022/06/main/command" chg="mod">
              <pc226:chgData name="Doyle, Eamon" userId="522cb547-0f96-43c0-ab01-8f83c0778196" providerId="ADAL" clId="{F70D7CE4-2715-4A51-AEBD-FBEB9772B439}" dt="2023-08-02T09:15:38.560" v="212" actId="20577"/>
              <pc2:cmMkLst xmlns:pc2="http://schemas.microsoft.com/office/powerpoint/2019/9/main/command">
                <pc:docMk/>
                <pc:sldMk cId="3854621406" sldId="353"/>
                <pc2:cmMk id="{BF540385-A891-4528-92D0-70D091579724}"/>
              </pc2:cmMkLst>
            </pc226:cmChg>
          </p:ext>
        </pc:extLst>
      </pc:sldChg>
      <pc:sldChg chg="modSp mod modCm">
        <pc:chgData name="Doyle, Eamon" userId="522cb547-0f96-43c0-ab01-8f83c0778196" providerId="ADAL" clId="{F70D7CE4-2715-4A51-AEBD-FBEB9772B439}" dt="2023-08-02T11:00:44.899" v="1219"/>
        <pc:sldMkLst>
          <pc:docMk/>
          <pc:sldMk cId="3567873436" sldId="362"/>
        </pc:sldMkLst>
        <pc:spChg chg="mod">
          <ac:chgData name="Doyle, Eamon" userId="522cb547-0f96-43c0-ab01-8f83c0778196" providerId="ADAL" clId="{F70D7CE4-2715-4A51-AEBD-FBEB9772B439}" dt="2023-08-02T11:00:38.244" v="1216" actId="20577"/>
          <ac:spMkLst>
            <pc:docMk/>
            <pc:sldMk cId="3567873436" sldId="362"/>
            <ac:spMk id="3" creationId="{3D264D30-34FE-4259-B9F7-659D137E2FBA}"/>
          </ac:spMkLst>
        </pc:spChg>
        <pc:extLst>
          <p:ext xmlns:p="http://schemas.openxmlformats.org/presentationml/2006/main" uri="{D6D511B9-2390-475A-947B-AFAB55BFBCF1}">
            <pc226:cmChg xmlns:pc226="http://schemas.microsoft.com/office/powerpoint/2022/06/main/command" chg="mod modRxn">
              <pc226:chgData name="Doyle, Eamon" userId="522cb547-0f96-43c0-ab01-8f83c0778196" providerId="ADAL" clId="{F70D7CE4-2715-4A51-AEBD-FBEB9772B439}" dt="2023-08-02T11:00:44.899" v="1219"/>
              <pc2:cmMkLst xmlns:pc2="http://schemas.microsoft.com/office/powerpoint/2019/9/main/command">
                <pc:docMk/>
                <pc:sldMk cId="3567873436" sldId="362"/>
                <pc2:cmMk id="{F4C9BE61-6B6A-4F9D-8AC3-99CADD87C4FA}"/>
              </pc2:cmMkLst>
            </pc226:cmChg>
          </p:ext>
        </pc:extLst>
      </pc:sldChg>
      <pc:sldChg chg="modSp mod">
        <pc:chgData name="Doyle, Eamon" userId="522cb547-0f96-43c0-ab01-8f83c0778196" providerId="ADAL" clId="{F70D7CE4-2715-4A51-AEBD-FBEB9772B439}" dt="2023-08-11T08:55:41.444" v="1235" actId="1036"/>
        <pc:sldMkLst>
          <pc:docMk/>
          <pc:sldMk cId="320034250" sldId="363"/>
        </pc:sldMkLst>
        <pc:picChg chg="mod">
          <ac:chgData name="Doyle, Eamon" userId="522cb547-0f96-43c0-ab01-8f83c0778196" providerId="ADAL" clId="{F70D7CE4-2715-4A51-AEBD-FBEB9772B439}" dt="2023-08-11T08:55:41.444" v="1235" actId="1036"/>
          <ac:picMkLst>
            <pc:docMk/>
            <pc:sldMk cId="320034250" sldId="363"/>
            <ac:picMk id="3" creationId="{9F6C0F55-CDE8-8305-2E96-5CC836DAECE6}"/>
          </ac:picMkLst>
        </pc:picChg>
      </pc:sldChg>
      <pc:sldChg chg="modSp mod addCm delCm modCm">
        <pc:chgData name="Doyle, Eamon" userId="522cb547-0f96-43c0-ab01-8f83c0778196" providerId="ADAL" clId="{F70D7CE4-2715-4A51-AEBD-FBEB9772B439}" dt="2023-08-10T15:07:07.157" v="1229" actId="27636"/>
        <pc:sldMkLst>
          <pc:docMk/>
          <pc:sldMk cId="1376725020" sldId="366"/>
        </pc:sldMkLst>
        <pc:spChg chg="mod">
          <ac:chgData name="Doyle, Eamon" userId="522cb547-0f96-43c0-ab01-8f83c0778196" providerId="ADAL" clId="{F70D7CE4-2715-4A51-AEBD-FBEB9772B439}" dt="2023-08-02T09:15:47.110" v="233" actId="20577"/>
          <ac:spMkLst>
            <pc:docMk/>
            <pc:sldMk cId="1376725020" sldId="366"/>
            <ac:spMk id="2" creationId="{7DC94E8D-1DC2-BA7B-CFFE-C539A1787D8A}"/>
          </ac:spMkLst>
        </pc:spChg>
        <pc:spChg chg="mod">
          <ac:chgData name="Doyle, Eamon" userId="522cb547-0f96-43c0-ab01-8f83c0778196" providerId="ADAL" clId="{F70D7CE4-2715-4A51-AEBD-FBEB9772B439}" dt="2023-08-10T15:07:07.157" v="1229" actId="27636"/>
          <ac:spMkLst>
            <pc:docMk/>
            <pc:sldMk cId="1376725020" sldId="366"/>
            <ac:spMk id="3" creationId="{4C6D05ED-2D01-5D7C-5801-F378CB3DC160}"/>
          </ac:spMkLst>
        </pc:spChg>
        <pc:extLst>
          <p:ext xmlns:p="http://schemas.openxmlformats.org/presentationml/2006/main" uri="{D6D511B9-2390-475A-947B-AFAB55BFBCF1}">
            <pc226:cmChg xmlns:pc226="http://schemas.microsoft.com/office/powerpoint/2022/06/main/command" chg="add del mod">
              <pc226:chgData name="Doyle, Eamon" userId="522cb547-0f96-43c0-ab01-8f83c0778196" providerId="ADAL" clId="{F70D7CE4-2715-4A51-AEBD-FBEB9772B439}" dt="2023-08-02T11:01:18.361" v="1222"/>
              <pc2:cmMkLst xmlns:pc2="http://schemas.microsoft.com/office/powerpoint/2019/9/main/command">
                <pc:docMk/>
                <pc:sldMk cId="1376725020" sldId="366"/>
                <pc2:cmMk id="{564DC518-0C0B-4E1D-A639-4CE3E1EE9434}"/>
              </pc2:cmMkLst>
            </pc226:cmChg>
            <pc226:cmChg xmlns:pc226="http://schemas.microsoft.com/office/powerpoint/2022/06/main/command" chg="add del">
              <pc226:chgData name="Doyle, Eamon" userId="522cb547-0f96-43c0-ab01-8f83c0778196" providerId="ADAL" clId="{F70D7CE4-2715-4A51-AEBD-FBEB9772B439}" dt="2023-08-02T09:37:58.397" v="674"/>
              <pc2:cmMkLst xmlns:pc2="http://schemas.microsoft.com/office/powerpoint/2019/9/main/command">
                <pc:docMk/>
                <pc:sldMk cId="1376725020" sldId="366"/>
                <pc2:cmMk id="{B14ACE7C-BD73-492C-891D-E8DDE56F0F68}"/>
              </pc2:cmMkLst>
            </pc226:cmChg>
          </p:ext>
        </pc:extLst>
      </pc:sldChg>
      <pc:sldChg chg="modSp mod modCm">
        <pc:chgData name="Doyle, Eamon" userId="522cb547-0f96-43c0-ab01-8f83c0778196" providerId="ADAL" clId="{F70D7CE4-2715-4A51-AEBD-FBEB9772B439}" dt="2023-08-10T15:07:07.274" v="1231" actId="27636"/>
        <pc:sldMkLst>
          <pc:docMk/>
          <pc:sldMk cId="1387875924" sldId="368"/>
        </pc:sldMkLst>
        <pc:spChg chg="mod">
          <ac:chgData name="Doyle, Eamon" userId="522cb547-0f96-43c0-ab01-8f83c0778196" providerId="ADAL" clId="{F70D7CE4-2715-4A51-AEBD-FBEB9772B439}" dt="2023-08-10T15:07:07.274" v="1231" actId="27636"/>
          <ac:spMkLst>
            <pc:docMk/>
            <pc:sldMk cId="1387875924" sldId="368"/>
            <ac:spMk id="3" creationId="{7D37E382-0021-D7E1-5EC8-93E059F4D6FF}"/>
          </ac:spMkLst>
        </pc:spChg>
        <pc:extLst>
          <p:ext xmlns:p="http://schemas.openxmlformats.org/presentationml/2006/main" uri="{D6D511B9-2390-475A-947B-AFAB55BFBCF1}">
            <pc226:cmChg xmlns:pc226="http://schemas.microsoft.com/office/powerpoint/2022/06/main/command" chg="">
              <pc226:chgData name="Doyle, Eamon" userId="522cb547-0f96-43c0-ab01-8f83c0778196" providerId="ADAL" clId="{F70D7CE4-2715-4A51-AEBD-FBEB9772B439}" dt="2023-08-02T09:14:10.636" v="165"/>
              <pc2:cmMkLst xmlns:pc2="http://schemas.microsoft.com/office/powerpoint/2019/9/main/command">
                <pc:docMk/>
                <pc:sldMk cId="1387875924" sldId="368"/>
                <pc2:cmMk id="{9C1F2E0B-8C7D-4935-BC3C-591D9997C82B}"/>
              </pc2:cmMkLst>
              <pc226:cmRplyChg chg="add">
                <pc226:chgData name="Doyle, Eamon" userId="522cb547-0f96-43c0-ab01-8f83c0778196" providerId="ADAL" clId="{F70D7CE4-2715-4A51-AEBD-FBEB9772B439}" dt="2023-08-02T09:14:10.636" v="165"/>
                <pc2:cmRplyMkLst xmlns:pc2="http://schemas.microsoft.com/office/powerpoint/2019/9/main/command">
                  <pc:docMk/>
                  <pc:sldMk cId="1387875924" sldId="368"/>
                  <pc2:cmMk id="{9C1F2E0B-8C7D-4935-BC3C-591D9997C82B}"/>
                  <pc2:cmRplyMk id="{76E9230B-D36C-41F0-B987-A3438718E323}"/>
                </pc2:cmRplyMkLst>
              </pc226:cmRplyChg>
            </pc226:cmChg>
          </p:ext>
        </pc:extLst>
      </pc:sldChg>
      <pc:sldChg chg="modSp mod">
        <pc:chgData name="Doyle, Eamon" userId="522cb547-0f96-43c0-ab01-8f83c0778196" providerId="ADAL" clId="{F70D7CE4-2715-4A51-AEBD-FBEB9772B439}" dt="2023-08-11T08:56:02.609" v="1236" actId="14734"/>
        <pc:sldMkLst>
          <pc:docMk/>
          <pc:sldMk cId="1159868613" sldId="375"/>
        </pc:sldMkLst>
        <pc:graphicFrameChg chg="modGraphic">
          <ac:chgData name="Doyle, Eamon" userId="522cb547-0f96-43c0-ab01-8f83c0778196" providerId="ADAL" clId="{F70D7CE4-2715-4A51-AEBD-FBEB9772B439}" dt="2023-08-11T08:56:02.609" v="1236" actId="14734"/>
          <ac:graphicFrameMkLst>
            <pc:docMk/>
            <pc:sldMk cId="1159868613" sldId="375"/>
            <ac:graphicFrameMk id="2" creationId="{71450E0B-BB7E-C007-D47A-F42B892B95BE}"/>
          </ac:graphicFrameMkLst>
        </pc:graphicFrameChg>
      </pc:sldChg>
      <pc:sldChg chg="addSp delSp modSp mod ord addCm delCm modCm">
        <pc:chgData name="Doyle, Eamon" userId="522cb547-0f96-43c0-ab01-8f83c0778196" providerId="ADAL" clId="{F70D7CE4-2715-4A51-AEBD-FBEB9772B439}" dt="2023-08-10T15:03:31.544" v="1228"/>
        <pc:sldMkLst>
          <pc:docMk/>
          <pc:sldMk cId="3289195909" sldId="377"/>
        </pc:sldMkLst>
        <pc:spChg chg="mod">
          <ac:chgData name="Doyle, Eamon" userId="522cb547-0f96-43c0-ab01-8f83c0778196" providerId="ADAL" clId="{F70D7CE4-2715-4A51-AEBD-FBEB9772B439}" dt="2023-08-02T09:53:58.736" v="1207" actId="108"/>
          <ac:spMkLst>
            <pc:docMk/>
            <pc:sldMk cId="3289195909" sldId="377"/>
            <ac:spMk id="3" creationId="{D5CEA9E7-28DE-92DA-00B1-7EFCF66ABB7C}"/>
          </ac:spMkLst>
        </pc:spChg>
        <pc:spChg chg="mod">
          <ac:chgData name="Doyle, Eamon" userId="522cb547-0f96-43c0-ab01-8f83c0778196" providerId="ADAL" clId="{F70D7CE4-2715-4A51-AEBD-FBEB9772B439}" dt="2023-08-02T09:46:20.732" v="903" actId="6549"/>
          <ac:spMkLst>
            <pc:docMk/>
            <pc:sldMk cId="3289195909" sldId="377"/>
            <ac:spMk id="4" creationId="{A056B00D-01FA-7FF6-8D34-FE1512FD63FE}"/>
          </ac:spMkLst>
        </pc:spChg>
        <pc:spChg chg="mod">
          <ac:chgData name="Doyle, Eamon" userId="522cb547-0f96-43c0-ab01-8f83c0778196" providerId="ADAL" clId="{F70D7CE4-2715-4A51-AEBD-FBEB9772B439}" dt="2023-08-02T09:54:02.974" v="1208" actId="108"/>
          <ac:spMkLst>
            <pc:docMk/>
            <pc:sldMk cId="3289195909" sldId="377"/>
            <ac:spMk id="7" creationId="{6D3A987E-4C0D-0EDC-8C1F-BC4A974E00D8}"/>
          </ac:spMkLst>
        </pc:spChg>
        <pc:spChg chg="mod">
          <ac:chgData name="Doyle, Eamon" userId="522cb547-0f96-43c0-ab01-8f83c0778196" providerId="ADAL" clId="{F70D7CE4-2715-4A51-AEBD-FBEB9772B439}" dt="2023-08-02T09:50:25.462" v="1083" actId="20577"/>
          <ac:spMkLst>
            <pc:docMk/>
            <pc:sldMk cId="3289195909" sldId="377"/>
            <ac:spMk id="8" creationId="{FC583519-F76D-F0EE-120A-951E211BABC4}"/>
          </ac:spMkLst>
        </pc:spChg>
        <pc:spChg chg="mod">
          <ac:chgData name="Doyle, Eamon" userId="522cb547-0f96-43c0-ab01-8f83c0778196" providerId="ADAL" clId="{F70D7CE4-2715-4A51-AEBD-FBEB9772B439}" dt="2023-08-07T10:33:26.605" v="1227" actId="1036"/>
          <ac:spMkLst>
            <pc:docMk/>
            <pc:sldMk cId="3289195909" sldId="377"/>
            <ac:spMk id="11" creationId="{A31EAD84-9816-F301-359D-931D0EB439CC}"/>
          </ac:spMkLst>
        </pc:spChg>
        <pc:spChg chg="mod">
          <ac:chgData name="Doyle, Eamon" userId="522cb547-0f96-43c0-ab01-8f83c0778196" providerId="ADAL" clId="{F70D7CE4-2715-4A51-AEBD-FBEB9772B439}" dt="2023-08-02T09:50:37.454" v="1088" actId="20577"/>
          <ac:spMkLst>
            <pc:docMk/>
            <pc:sldMk cId="3289195909" sldId="377"/>
            <ac:spMk id="12" creationId="{80B8DD95-1466-62C9-A93C-608DCDBE46ED}"/>
          </ac:spMkLst>
        </pc:spChg>
        <pc:spChg chg="mod">
          <ac:chgData name="Doyle, Eamon" userId="522cb547-0f96-43c0-ab01-8f83c0778196" providerId="ADAL" clId="{F70D7CE4-2715-4A51-AEBD-FBEB9772B439}" dt="2023-08-02T09:54:07.547" v="1209" actId="108"/>
          <ac:spMkLst>
            <pc:docMk/>
            <pc:sldMk cId="3289195909" sldId="377"/>
            <ac:spMk id="14" creationId="{F3EC12EE-C594-642E-426E-CB637C7A9A5B}"/>
          </ac:spMkLst>
        </pc:spChg>
        <pc:spChg chg="mod">
          <ac:chgData name="Doyle, Eamon" userId="522cb547-0f96-43c0-ab01-8f83c0778196" providerId="ADAL" clId="{F70D7CE4-2715-4A51-AEBD-FBEB9772B439}" dt="2023-08-02T09:27:24.015" v="502" actId="20577"/>
          <ac:spMkLst>
            <pc:docMk/>
            <pc:sldMk cId="3289195909" sldId="377"/>
            <ac:spMk id="16" creationId="{88337C46-D8F2-EEB2-8C06-DE393BD1E1C4}"/>
          </ac:spMkLst>
        </pc:spChg>
        <pc:spChg chg="mod">
          <ac:chgData name="Doyle, Eamon" userId="522cb547-0f96-43c0-ab01-8f83c0778196" providerId="ADAL" clId="{F70D7CE4-2715-4A51-AEBD-FBEB9772B439}" dt="2023-08-02T09:52:21.510" v="1158" actId="20577"/>
          <ac:spMkLst>
            <pc:docMk/>
            <pc:sldMk cId="3289195909" sldId="377"/>
            <ac:spMk id="17" creationId="{DC66E831-7B78-904A-7475-3DBFE7E47448}"/>
          </ac:spMkLst>
        </pc:spChg>
        <pc:spChg chg="mod">
          <ac:chgData name="Doyle, Eamon" userId="522cb547-0f96-43c0-ab01-8f83c0778196" providerId="ADAL" clId="{F70D7CE4-2715-4A51-AEBD-FBEB9772B439}" dt="2023-08-02T09:46:15.365" v="902" actId="6549"/>
          <ac:spMkLst>
            <pc:docMk/>
            <pc:sldMk cId="3289195909" sldId="377"/>
            <ac:spMk id="18" creationId="{C36DEFCD-7275-F9F7-CF14-D9782F1986DA}"/>
          </ac:spMkLst>
        </pc:spChg>
        <pc:spChg chg="mod">
          <ac:chgData name="Doyle, Eamon" userId="522cb547-0f96-43c0-ab01-8f83c0778196" providerId="ADAL" clId="{F70D7CE4-2715-4A51-AEBD-FBEB9772B439}" dt="2023-08-02T09:34:55.256" v="584" actId="20577"/>
          <ac:spMkLst>
            <pc:docMk/>
            <pc:sldMk cId="3289195909" sldId="377"/>
            <ac:spMk id="19" creationId="{DAB31015-639F-003D-122A-C7E3C02BE120}"/>
          </ac:spMkLst>
        </pc:spChg>
        <pc:spChg chg="mod">
          <ac:chgData name="Doyle, Eamon" userId="522cb547-0f96-43c0-ab01-8f83c0778196" providerId="ADAL" clId="{F70D7CE4-2715-4A51-AEBD-FBEB9772B439}" dt="2023-08-02T09:50:03.577" v="1072" actId="20577"/>
          <ac:spMkLst>
            <pc:docMk/>
            <pc:sldMk cId="3289195909" sldId="377"/>
            <ac:spMk id="20" creationId="{64B3F056-EF85-0E3A-3528-0374BBF1F61B}"/>
          </ac:spMkLst>
        </pc:spChg>
        <pc:spChg chg="mod">
          <ac:chgData name="Doyle, Eamon" userId="522cb547-0f96-43c0-ab01-8f83c0778196" providerId="ADAL" clId="{F70D7CE4-2715-4A51-AEBD-FBEB9772B439}" dt="2023-08-02T09:43:31.036" v="879" actId="20577"/>
          <ac:spMkLst>
            <pc:docMk/>
            <pc:sldMk cId="3289195909" sldId="377"/>
            <ac:spMk id="21" creationId="{2826D058-123D-F97E-1F1F-E1AD84907C08}"/>
          </ac:spMkLst>
        </pc:spChg>
        <pc:spChg chg="add del mod">
          <ac:chgData name="Doyle, Eamon" userId="522cb547-0f96-43c0-ab01-8f83c0778196" providerId="ADAL" clId="{F70D7CE4-2715-4A51-AEBD-FBEB9772B439}" dt="2023-08-02T09:28:32.409" v="555" actId="113"/>
          <ac:spMkLst>
            <pc:docMk/>
            <pc:sldMk cId="3289195909" sldId="377"/>
            <ac:spMk id="23" creationId="{79750AF0-D416-E3F3-8FE0-8DDCE246B7A1}"/>
          </ac:spMkLst>
        </pc:spChg>
        <pc:spChg chg="mod">
          <ac:chgData name="Doyle, Eamon" userId="522cb547-0f96-43c0-ab01-8f83c0778196" providerId="ADAL" clId="{F70D7CE4-2715-4A51-AEBD-FBEB9772B439}" dt="2023-08-02T09:28:37.820" v="559" actId="20577"/>
          <ac:spMkLst>
            <pc:docMk/>
            <pc:sldMk cId="3289195909" sldId="377"/>
            <ac:spMk id="24" creationId="{CC5E9367-95EA-B2C0-739A-432CFEC088DA}"/>
          </ac:spMkLst>
        </pc:spChg>
        <pc:spChg chg="mod">
          <ac:chgData name="Doyle, Eamon" userId="522cb547-0f96-43c0-ab01-8f83c0778196" providerId="ADAL" clId="{F70D7CE4-2715-4A51-AEBD-FBEB9772B439}" dt="2023-08-02T09:22:10.272" v="415" actId="20577"/>
          <ac:spMkLst>
            <pc:docMk/>
            <pc:sldMk cId="3289195909" sldId="377"/>
            <ac:spMk id="25" creationId="{F387101D-EFC2-E0CE-4849-96F2A91F6216}"/>
          </ac:spMkLst>
        </pc:spChg>
        <pc:spChg chg="mod">
          <ac:chgData name="Doyle, Eamon" userId="522cb547-0f96-43c0-ab01-8f83c0778196" providerId="ADAL" clId="{F70D7CE4-2715-4A51-AEBD-FBEB9772B439}" dt="2023-08-02T09:24:37.507" v="434" actId="113"/>
          <ac:spMkLst>
            <pc:docMk/>
            <pc:sldMk cId="3289195909" sldId="377"/>
            <ac:spMk id="30" creationId="{2FA1F35D-EABE-FBFA-7121-13E20FA3C856}"/>
          </ac:spMkLst>
        </pc:spChg>
        <pc:spChg chg="mod">
          <ac:chgData name="Doyle, Eamon" userId="522cb547-0f96-43c0-ab01-8f83c0778196" providerId="ADAL" clId="{F70D7CE4-2715-4A51-AEBD-FBEB9772B439}" dt="2023-08-02T09:54:16.761" v="1211" actId="108"/>
          <ac:spMkLst>
            <pc:docMk/>
            <pc:sldMk cId="3289195909" sldId="377"/>
            <ac:spMk id="33" creationId="{FF3F614C-A8F4-4729-1282-FFE5AF06170E}"/>
          </ac:spMkLst>
        </pc:spChg>
        <pc:grpChg chg="mod ord">
          <ac:chgData name="Doyle, Eamon" userId="522cb547-0f96-43c0-ab01-8f83c0778196" providerId="ADAL" clId="{F70D7CE4-2715-4A51-AEBD-FBEB9772B439}" dt="2023-08-02T09:36:49.234" v="671" actId="167"/>
          <ac:grpSpMkLst>
            <pc:docMk/>
            <pc:sldMk cId="3289195909" sldId="377"/>
            <ac:grpSpMk id="10" creationId="{3F1DC360-2CC3-034C-B200-6D3FD16DD7C7}"/>
          </ac:grpSpMkLst>
        </pc:grpChg>
        <pc:cxnChg chg="add mod">
          <ac:chgData name="Doyle, Eamon" userId="522cb547-0f96-43c0-ab01-8f83c0778196" providerId="ADAL" clId="{F70D7CE4-2715-4A51-AEBD-FBEB9772B439}" dt="2023-08-02T09:51:46.131" v="1143" actId="14100"/>
          <ac:cxnSpMkLst>
            <pc:docMk/>
            <pc:sldMk cId="3289195909" sldId="377"/>
            <ac:cxnSpMk id="2" creationId="{E0476841-E1D3-885A-9342-7297DC917395}"/>
          </ac:cxnSpMkLst>
        </pc:cxnChg>
        <pc:cxnChg chg="add mod">
          <ac:chgData name="Doyle, Eamon" userId="522cb547-0f96-43c0-ab01-8f83c0778196" providerId="ADAL" clId="{F70D7CE4-2715-4A51-AEBD-FBEB9772B439}" dt="2023-08-02T09:52:30.568" v="1161" actId="14100"/>
          <ac:cxnSpMkLst>
            <pc:docMk/>
            <pc:sldMk cId="3289195909" sldId="377"/>
            <ac:cxnSpMk id="13" creationId="{08463DBB-B913-8C7A-6D07-346EB1ED52AD}"/>
          </ac:cxnSpMkLst>
        </pc:cxnChg>
        <pc:extLst>
          <p:ext xmlns:p="http://schemas.openxmlformats.org/presentationml/2006/main" uri="{D6D511B9-2390-475A-947B-AFAB55BFBCF1}">
            <pc226:cmChg xmlns:pc226="http://schemas.microsoft.com/office/powerpoint/2022/06/main/command" chg="add del">
              <pc226:chgData name="Doyle, Eamon" userId="522cb547-0f96-43c0-ab01-8f83c0778196" providerId="ADAL" clId="{F70D7CE4-2715-4A51-AEBD-FBEB9772B439}" dt="2023-08-02T09:48:55.901" v="964"/>
              <pc2:cmMkLst xmlns:pc2="http://schemas.microsoft.com/office/powerpoint/2019/9/main/command">
                <pc:docMk/>
                <pc:sldMk cId="3289195909" sldId="377"/>
                <pc2:cmMk id="{7BCC6FA2-0EEF-4C76-8925-7C9BBBBF26C3}"/>
              </pc2:cmMkLst>
            </pc226:cmChg>
            <pc226:cmChg xmlns:pc226="http://schemas.microsoft.com/office/powerpoint/2022/06/main/command" chg="add mod">
              <pc226:chgData name="Doyle, Eamon" userId="522cb547-0f96-43c0-ab01-8f83c0778196" providerId="ADAL" clId="{F70D7CE4-2715-4A51-AEBD-FBEB9772B439}" dt="2023-08-10T15:03:31.544" v="1228"/>
              <pc2:cmMkLst xmlns:pc2="http://schemas.microsoft.com/office/powerpoint/2019/9/main/command">
                <pc:docMk/>
                <pc:sldMk cId="3289195909" sldId="377"/>
                <pc2:cmMk id="{19FB47B3-E06A-4351-AFC1-655A74F1F6DF}"/>
              </pc2:cmMkLst>
              <pc226:cmRplyChg chg="add">
                <pc226:chgData name="Doyle, Eamon" userId="522cb547-0f96-43c0-ab01-8f83c0778196" providerId="ADAL" clId="{F70D7CE4-2715-4A51-AEBD-FBEB9772B439}" dt="2023-08-10T15:03:31.544" v="1228"/>
                <pc2:cmRplyMkLst xmlns:pc2="http://schemas.microsoft.com/office/powerpoint/2019/9/main/command">
                  <pc:docMk/>
                  <pc:sldMk cId="3289195909" sldId="377"/>
                  <pc2:cmMk id="{19FB47B3-E06A-4351-AFC1-655A74F1F6DF}"/>
                  <pc2:cmRplyMk id="{63905634-C3A6-4EFF-892A-EC438DFE16A6}"/>
                </pc2:cmRplyMkLst>
              </pc226:cmRplyChg>
            </pc226:cmChg>
          </p:ext>
        </pc:extLst>
      </pc:sldChg>
      <pc:sldChg chg="modSp mod">
        <pc:chgData name="Doyle, Eamon" userId="522cb547-0f96-43c0-ab01-8f83c0778196" providerId="ADAL" clId="{F70D7CE4-2715-4A51-AEBD-FBEB9772B439}" dt="2023-08-02T09:54:42.773" v="1213" actId="167"/>
        <pc:sldMkLst>
          <pc:docMk/>
          <pc:sldMk cId="1023010463" sldId="378"/>
        </pc:sldMkLst>
        <pc:spChg chg="mod">
          <ac:chgData name="Doyle, Eamon" userId="522cb547-0f96-43c0-ab01-8f83c0778196" providerId="ADAL" clId="{F70D7CE4-2715-4A51-AEBD-FBEB9772B439}" dt="2023-08-02T09:33:48.322" v="561" actId="113"/>
          <ac:spMkLst>
            <pc:docMk/>
            <pc:sldMk cId="1023010463" sldId="378"/>
            <ac:spMk id="4" creationId="{A056B00D-01FA-7FF6-8D34-FE1512FD63FE}"/>
          </ac:spMkLst>
        </pc:spChg>
        <pc:spChg chg="mod">
          <ac:chgData name="Doyle, Eamon" userId="522cb547-0f96-43c0-ab01-8f83c0778196" providerId="ADAL" clId="{F70D7CE4-2715-4A51-AEBD-FBEB9772B439}" dt="2023-08-02T09:33:49.478" v="562" actId="113"/>
          <ac:spMkLst>
            <pc:docMk/>
            <pc:sldMk cId="1023010463" sldId="378"/>
            <ac:spMk id="8" creationId="{FC583519-F76D-F0EE-120A-951E211BABC4}"/>
          </ac:spMkLst>
        </pc:spChg>
        <pc:spChg chg="mod">
          <ac:chgData name="Doyle, Eamon" userId="522cb547-0f96-43c0-ab01-8f83c0778196" providerId="ADAL" clId="{F70D7CE4-2715-4A51-AEBD-FBEB9772B439}" dt="2023-08-02T09:33:50.461" v="563" actId="113"/>
          <ac:spMkLst>
            <pc:docMk/>
            <pc:sldMk cId="1023010463" sldId="378"/>
            <ac:spMk id="12" creationId="{80B8DD95-1466-62C9-A93C-608DCDBE46ED}"/>
          </ac:spMkLst>
        </pc:spChg>
        <pc:spChg chg="mod">
          <ac:chgData name="Doyle, Eamon" userId="522cb547-0f96-43c0-ab01-8f83c0778196" providerId="ADAL" clId="{F70D7CE4-2715-4A51-AEBD-FBEB9772B439}" dt="2023-08-02T09:33:51.605" v="564" actId="113"/>
          <ac:spMkLst>
            <pc:docMk/>
            <pc:sldMk cId="1023010463" sldId="378"/>
            <ac:spMk id="16" creationId="{88337C46-D8F2-EEB2-8C06-DE393BD1E1C4}"/>
          </ac:spMkLst>
        </pc:spChg>
        <pc:spChg chg="mod">
          <ac:chgData name="Doyle, Eamon" userId="522cb547-0f96-43c0-ab01-8f83c0778196" providerId="ADAL" clId="{F70D7CE4-2715-4A51-AEBD-FBEB9772B439}" dt="2023-08-02T09:33:52.734" v="565" actId="113"/>
          <ac:spMkLst>
            <pc:docMk/>
            <pc:sldMk cId="1023010463" sldId="378"/>
            <ac:spMk id="23" creationId="{79750AF0-D416-E3F3-8FE0-8DDCE246B7A1}"/>
          </ac:spMkLst>
        </pc:spChg>
        <pc:spChg chg="mod">
          <ac:chgData name="Doyle, Eamon" userId="522cb547-0f96-43c0-ab01-8f83c0778196" providerId="ADAL" clId="{F70D7CE4-2715-4A51-AEBD-FBEB9772B439}" dt="2023-08-02T09:33:53.863" v="566" actId="113"/>
          <ac:spMkLst>
            <pc:docMk/>
            <pc:sldMk cId="1023010463" sldId="378"/>
            <ac:spMk id="24" creationId="{CC5E9367-95EA-B2C0-739A-432CFEC088DA}"/>
          </ac:spMkLst>
        </pc:spChg>
        <pc:spChg chg="mod">
          <ac:chgData name="Doyle, Eamon" userId="522cb547-0f96-43c0-ab01-8f83c0778196" providerId="ADAL" clId="{F70D7CE4-2715-4A51-AEBD-FBEB9772B439}" dt="2023-08-02T09:22:04.099" v="400" actId="6549"/>
          <ac:spMkLst>
            <pc:docMk/>
            <pc:sldMk cId="1023010463" sldId="378"/>
            <ac:spMk id="25" creationId="{F387101D-EFC2-E0CE-4849-96F2A91F6216}"/>
          </ac:spMkLst>
        </pc:spChg>
        <pc:spChg chg="mod">
          <ac:chgData name="Doyle, Eamon" userId="522cb547-0f96-43c0-ab01-8f83c0778196" providerId="ADAL" clId="{F70D7CE4-2715-4A51-AEBD-FBEB9772B439}" dt="2023-08-02T09:33:47.143" v="560" actId="113"/>
          <ac:spMkLst>
            <pc:docMk/>
            <pc:sldMk cId="1023010463" sldId="378"/>
            <ac:spMk id="30" creationId="{2FA1F35D-EABE-FBFA-7121-13E20FA3C856}"/>
          </ac:spMkLst>
        </pc:spChg>
        <pc:grpChg chg="mod ord">
          <ac:chgData name="Doyle, Eamon" userId="522cb547-0f96-43c0-ab01-8f83c0778196" providerId="ADAL" clId="{F70D7CE4-2715-4A51-AEBD-FBEB9772B439}" dt="2023-08-02T09:54:42.773" v="1213" actId="167"/>
          <ac:grpSpMkLst>
            <pc:docMk/>
            <pc:sldMk cId="1023010463" sldId="378"/>
            <ac:grpSpMk id="10" creationId="{3F1DC360-2CC3-034C-B200-6D3FD16DD7C7}"/>
          </ac:grpSpMkLst>
        </pc:grpChg>
      </pc:sldChg>
      <pc:sldChg chg="addSp delSp modSp add mod">
        <pc:chgData name="Doyle, Eamon" userId="522cb547-0f96-43c0-ab01-8f83c0778196" providerId="ADAL" clId="{F70D7CE4-2715-4A51-AEBD-FBEB9772B439}" dt="2023-08-02T11:01:02.022" v="1221" actId="20577"/>
        <pc:sldMkLst>
          <pc:docMk/>
          <pc:sldMk cId="1996861383" sldId="379"/>
        </pc:sldMkLst>
        <pc:spChg chg="del mod">
          <ac:chgData name="Doyle, Eamon" userId="522cb547-0f96-43c0-ab01-8f83c0778196" providerId="ADAL" clId="{F70D7CE4-2715-4A51-AEBD-FBEB9772B439}" dt="2023-08-02T09:04:06.368" v="2" actId="478"/>
          <ac:spMkLst>
            <pc:docMk/>
            <pc:sldMk cId="1996861383" sldId="379"/>
            <ac:spMk id="3" creationId="{7D37E382-0021-D7E1-5EC8-93E059F4D6FF}"/>
          </ac:spMkLst>
        </pc:spChg>
        <pc:spChg chg="mod">
          <ac:chgData name="Doyle, Eamon" userId="522cb547-0f96-43c0-ab01-8f83c0778196" providerId="ADAL" clId="{F70D7CE4-2715-4A51-AEBD-FBEB9772B439}" dt="2023-08-02T09:05:12.880" v="19" actId="20577"/>
          <ac:spMkLst>
            <pc:docMk/>
            <pc:sldMk cId="1996861383" sldId="379"/>
            <ac:spMk id="4" creationId="{108EA429-A387-24D5-EF65-F19D36E08D82}"/>
          </ac:spMkLst>
        </pc:spChg>
        <pc:spChg chg="add del mod">
          <ac:chgData name="Doyle, Eamon" userId="522cb547-0f96-43c0-ab01-8f83c0778196" providerId="ADAL" clId="{F70D7CE4-2715-4A51-AEBD-FBEB9772B439}" dt="2023-08-02T09:04:13.163" v="3" actId="478"/>
          <ac:spMkLst>
            <pc:docMk/>
            <pc:sldMk cId="1996861383" sldId="379"/>
            <ac:spMk id="6" creationId="{2058ED1E-A049-914B-C791-0A31A778C03E}"/>
          </ac:spMkLst>
        </pc:spChg>
        <pc:graphicFrameChg chg="add mod modGraphic">
          <ac:chgData name="Doyle, Eamon" userId="522cb547-0f96-43c0-ab01-8f83c0778196" providerId="ADAL" clId="{F70D7CE4-2715-4A51-AEBD-FBEB9772B439}" dt="2023-08-02T11:01:02.022" v="1221" actId="20577"/>
          <ac:graphicFrameMkLst>
            <pc:docMk/>
            <pc:sldMk cId="1996861383" sldId="379"/>
            <ac:graphicFrameMk id="7" creationId="{6E319E4A-B148-318F-DEDE-5358855588F0}"/>
          </ac:graphicFrameMkLst>
        </pc:graphicFrameChg>
      </pc:sldChg>
    </pc:docChg>
  </pc:docChgLst>
  <pc:docChgLst>
    <pc:chgData name="Yates, Cassandra" userId="a8034c4a-195c-43d1-a9d1-34ed735a5bc8" providerId="ADAL" clId="{B6B02326-7749-4DE3-9562-A6A5B497708C}"/>
    <pc:docChg chg="undo custSel addSld modSld">
      <pc:chgData name="Yates, Cassandra" userId="a8034c4a-195c-43d1-a9d1-34ed735a5bc8" providerId="ADAL" clId="{B6B02326-7749-4DE3-9562-A6A5B497708C}" dt="2023-08-02T20:29:38.286" v="169"/>
      <pc:docMkLst>
        <pc:docMk/>
      </pc:docMkLst>
      <pc:sldChg chg="modSp mod modCm">
        <pc:chgData name="Yates, Cassandra" userId="a8034c4a-195c-43d1-a9d1-34ed735a5bc8" providerId="ADAL" clId="{B6B02326-7749-4DE3-9562-A6A5B497708C}" dt="2023-08-02T20:15:35.882" v="154" actId="20577"/>
        <pc:sldMkLst>
          <pc:docMk/>
          <pc:sldMk cId="1387875924" sldId="368"/>
        </pc:sldMkLst>
        <pc:spChg chg="mod">
          <ac:chgData name="Yates, Cassandra" userId="a8034c4a-195c-43d1-a9d1-34ed735a5bc8" providerId="ADAL" clId="{B6B02326-7749-4DE3-9562-A6A5B497708C}" dt="2023-08-02T20:15:35.882" v="154" actId="20577"/>
          <ac:spMkLst>
            <pc:docMk/>
            <pc:sldMk cId="1387875924" sldId="368"/>
            <ac:spMk id="3" creationId="{7D37E382-0021-D7E1-5EC8-93E059F4D6FF}"/>
          </ac:spMkLst>
        </pc:spChg>
        <pc:extLst>
          <p:ext xmlns:p="http://schemas.openxmlformats.org/presentationml/2006/main" uri="{D6D511B9-2390-475A-947B-AFAB55BFBCF1}">
            <pc226:cmChg xmlns:pc226="http://schemas.microsoft.com/office/powerpoint/2022/06/main/command" chg="">
              <pc226:chgData name="Yates, Cassandra" userId="a8034c4a-195c-43d1-a9d1-34ed735a5bc8" providerId="ADAL" clId="{B6B02326-7749-4DE3-9562-A6A5B497708C}" dt="2023-08-02T20:13:11.208" v="139"/>
              <pc2:cmMkLst xmlns:pc2="http://schemas.microsoft.com/office/powerpoint/2019/9/main/command">
                <pc:docMk/>
                <pc:sldMk cId="1387875924" sldId="368"/>
                <pc2:cmMk id="{9C1F2E0B-8C7D-4935-BC3C-591D9997C82B}"/>
              </pc2:cmMkLst>
              <pc226:cmRplyChg chg="add mod">
                <pc226:chgData name="Yates, Cassandra" userId="a8034c4a-195c-43d1-a9d1-34ed735a5bc8" providerId="ADAL" clId="{B6B02326-7749-4DE3-9562-A6A5B497708C}" dt="2023-08-02T20:13:11.208" v="139"/>
                <pc2:cmRplyMkLst xmlns:pc2="http://schemas.microsoft.com/office/powerpoint/2019/9/main/command">
                  <pc:docMk/>
                  <pc:sldMk cId="1387875924" sldId="368"/>
                  <pc2:cmMk id="{9C1F2E0B-8C7D-4935-BC3C-591D9997C82B}"/>
                  <pc2:cmRplyMk id="{344810FC-F3AC-42B2-9040-D50A6E130A8C}"/>
                </pc2:cmRplyMkLst>
              </pc226:cmRplyChg>
            </pc226:cmChg>
          </p:ext>
        </pc:extLst>
      </pc:sldChg>
      <pc:sldChg chg="addCm modCm">
        <pc:chgData name="Yates, Cassandra" userId="a8034c4a-195c-43d1-a9d1-34ed735a5bc8" providerId="ADAL" clId="{B6B02326-7749-4DE3-9562-A6A5B497708C}" dt="2023-08-02T20:29:38.286" v="169"/>
        <pc:sldMkLst>
          <pc:docMk/>
          <pc:sldMk cId="2924658822" sldId="370"/>
        </pc:sldMkLst>
        <pc:extLst>
          <p:ext xmlns:p="http://schemas.openxmlformats.org/presentationml/2006/main" uri="{D6D511B9-2390-475A-947B-AFAB55BFBCF1}">
            <pc226:cmChg xmlns:pc226="http://schemas.microsoft.com/office/powerpoint/2022/06/main/command" chg="add mod">
              <pc226:chgData name="Yates, Cassandra" userId="a8034c4a-195c-43d1-a9d1-34ed735a5bc8" providerId="ADAL" clId="{B6B02326-7749-4DE3-9562-A6A5B497708C}" dt="2023-08-02T20:29:38.286" v="169"/>
              <pc2:cmMkLst xmlns:pc2="http://schemas.microsoft.com/office/powerpoint/2019/9/main/command">
                <pc:docMk/>
                <pc:sldMk cId="2924658822" sldId="370"/>
                <pc2:cmMk id="{A071ECCD-F5B5-4D81-A64E-37C683CA43EA}"/>
              </pc2:cmMkLst>
            </pc226:cmChg>
          </p:ext>
        </pc:extLst>
      </pc:sldChg>
      <pc:sldChg chg="modSp mod">
        <pc:chgData name="Yates, Cassandra" userId="a8034c4a-195c-43d1-a9d1-34ed735a5bc8" providerId="ADAL" clId="{B6B02326-7749-4DE3-9562-A6A5B497708C}" dt="2023-08-02T20:28:10.120" v="167" actId="14100"/>
        <pc:sldMkLst>
          <pc:docMk/>
          <pc:sldMk cId="1159868613" sldId="375"/>
        </pc:sldMkLst>
        <pc:graphicFrameChg chg="modGraphic">
          <ac:chgData name="Yates, Cassandra" userId="a8034c4a-195c-43d1-a9d1-34ed735a5bc8" providerId="ADAL" clId="{B6B02326-7749-4DE3-9562-A6A5B497708C}" dt="2023-08-02T20:28:10.120" v="167" actId="14100"/>
          <ac:graphicFrameMkLst>
            <pc:docMk/>
            <pc:sldMk cId="1159868613" sldId="375"/>
            <ac:graphicFrameMk id="2" creationId="{71450E0B-BB7E-C007-D47A-F42B892B95BE}"/>
          </ac:graphicFrameMkLst>
        </pc:graphicFrameChg>
      </pc:sldChg>
      <pc:sldChg chg="modCm">
        <pc:chgData name="Yates, Cassandra" userId="a8034c4a-195c-43d1-a9d1-34ed735a5bc8" providerId="ADAL" clId="{B6B02326-7749-4DE3-9562-A6A5B497708C}" dt="2023-08-02T20:26:45.169" v="157"/>
        <pc:sldMkLst>
          <pc:docMk/>
          <pc:sldMk cId="3289195909" sldId="377"/>
        </pc:sldMkLst>
        <pc:extLst>
          <p:ext xmlns:p="http://schemas.openxmlformats.org/presentationml/2006/main" uri="{D6D511B9-2390-475A-947B-AFAB55BFBCF1}">
            <pc226:cmChg xmlns:pc226="http://schemas.microsoft.com/office/powerpoint/2022/06/main/command" chg="">
              <pc226:chgData name="Yates, Cassandra" userId="a8034c4a-195c-43d1-a9d1-34ed735a5bc8" providerId="ADAL" clId="{B6B02326-7749-4DE3-9562-A6A5B497708C}" dt="2023-08-02T20:26:45.169" v="157"/>
              <pc2:cmMkLst xmlns:pc2="http://schemas.microsoft.com/office/powerpoint/2019/9/main/command">
                <pc:docMk/>
                <pc:sldMk cId="3289195909" sldId="377"/>
                <pc2:cmMk id="{19FB47B3-E06A-4351-AFC1-655A74F1F6DF}"/>
              </pc2:cmMkLst>
              <pc226:cmRplyChg chg="add">
                <pc226:chgData name="Yates, Cassandra" userId="a8034c4a-195c-43d1-a9d1-34ed735a5bc8" providerId="ADAL" clId="{B6B02326-7749-4DE3-9562-A6A5B497708C}" dt="2023-08-02T20:26:45.169" v="157"/>
                <pc2:cmRplyMkLst xmlns:pc2="http://schemas.microsoft.com/office/powerpoint/2019/9/main/command">
                  <pc:docMk/>
                  <pc:sldMk cId="3289195909" sldId="377"/>
                  <pc2:cmMk id="{19FB47B3-E06A-4351-AFC1-655A74F1F6DF}"/>
                  <pc2:cmRplyMk id="{1222AB6B-07F8-4372-AA6F-8471E5B5E203}"/>
                </pc2:cmRplyMkLst>
              </pc226:cmRplyChg>
            </pc226:cmChg>
          </p:ext>
        </pc:extLst>
      </pc:sldChg>
      <pc:sldChg chg="addSp modSp new mod">
        <pc:chgData name="Yates, Cassandra" userId="a8034c4a-195c-43d1-a9d1-34ed735a5bc8" providerId="ADAL" clId="{B6B02326-7749-4DE3-9562-A6A5B497708C}" dt="2023-08-02T20:16:28.024" v="156" actId="1076"/>
        <pc:sldMkLst>
          <pc:docMk/>
          <pc:sldMk cId="665204148" sldId="380"/>
        </pc:sldMkLst>
        <pc:spChg chg="mod">
          <ac:chgData name="Yates, Cassandra" userId="a8034c4a-195c-43d1-a9d1-34ed735a5bc8" providerId="ADAL" clId="{B6B02326-7749-4DE3-9562-A6A5B497708C}" dt="2023-08-02T20:11:42.915" v="30" actId="20577"/>
          <ac:spMkLst>
            <pc:docMk/>
            <pc:sldMk cId="665204148" sldId="380"/>
            <ac:spMk id="2" creationId="{3D156AC9-EF59-79FF-C26B-B214A118ADFE}"/>
          </ac:spMkLst>
        </pc:spChg>
        <pc:spChg chg="mod">
          <ac:chgData name="Yates, Cassandra" userId="a8034c4a-195c-43d1-a9d1-34ed735a5bc8" providerId="ADAL" clId="{B6B02326-7749-4DE3-9562-A6A5B497708C}" dt="2023-08-02T20:12:43.190" v="136" actId="1076"/>
          <ac:spMkLst>
            <pc:docMk/>
            <pc:sldMk cId="665204148" sldId="380"/>
            <ac:spMk id="3" creationId="{E8B22F00-9622-7915-166E-03AF060EF438}"/>
          </ac:spMkLst>
        </pc:spChg>
        <pc:picChg chg="add mod">
          <ac:chgData name="Yates, Cassandra" userId="a8034c4a-195c-43d1-a9d1-34ed735a5bc8" providerId="ADAL" clId="{B6B02326-7749-4DE3-9562-A6A5B497708C}" dt="2023-08-02T20:16:26.630" v="155" actId="1076"/>
          <ac:picMkLst>
            <pc:docMk/>
            <pc:sldMk cId="665204148" sldId="380"/>
            <ac:picMk id="1026" creationId="{F0005CEA-51C6-9ECB-4FDB-9133324BCC07}"/>
          </ac:picMkLst>
        </pc:picChg>
        <pc:picChg chg="add mod">
          <ac:chgData name="Yates, Cassandra" userId="a8034c4a-195c-43d1-a9d1-34ed735a5bc8" providerId="ADAL" clId="{B6B02326-7749-4DE3-9562-A6A5B497708C}" dt="2023-08-02T20:13:49.387" v="145" actId="1076"/>
          <ac:picMkLst>
            <pc:docMk/>
            <pc:sldMk cId="665204148" sldId="380"/>
            <ac:picMk id="1028" creationId="{90A5D4C7-9302-775F-5C74-2634B4D2EF4C}"/>
          </ac:picMkLst>
        </pc:picChg>
        <pc:picChg chg="add mod">
          <ac:chgData name="Yates, Cassandra" userId="a8034c4a-195c-43d1-a9d1-34ed735a5bc8" providerId="ADAL" clId="{B6B02326-7749-4DE3-9562-A6A5B497708C}" dt="2023-08-02T20:16:28.024" v="156" actId="1076"/>
          <ac:picMkLst>
            <pc:docMk/>
            <pc:sldMk cId="665204148" sldId="380"/>
            <ac:picMk id="1030" creationId="{D092A483-8C63-415A-9C14-9D8C555D33AC}"/>
          </ac:picMkLst>
        </pc:picChg>
      </pc:sldChg>
    </pc:docChg>
  </pc:docChgLst>
  <pc:docChgLst>
    <pc:chgData name="Threlfall, Maryrose" userId="e93f8ee0-f892-4979-9128-106f71f39fba" providerId="ADAL" clId="{B6B02967-D6B7-4CB5-9AA0-76DF010FFB0F}"/>
    <pc:docChg chg="undo custSel addSld delSld modSld sldOrd">
      <pc:chgData name="Threlfall, Maryrose" userId="e93f8ee0-f892-4979-9128-106f71f39fba" providerId="ADAL" clId="{B6B02967-D6B7-4CB5-9AA0-76DF010FFB0F}" dt="2023-08-14T08:15:08.935" v="1519" actId="1076"/>
      <pc:docMkLst>
        <pc:docMk/>
      </pc:docMkLst>
      <pc:sldChg chg="modSp mod">
        <pc:chgData name="Threlfall, Maryrose" userId="e93f8ee0-f892-4979-9128-106f71f39fba" providerId="ADAL" clId="{B6B02967-D6B7-4CB5-9AA0-76DF010FFB0F}" dt="2023-08-11T08:56:05.560" v="855" actId="27636"/>
        <pc:sldMkLst>
          <pc:docMk/>
          <pc:sldMk cId="340630380" sldId="321"/>
        </pc:sldMkLst>
        <pc:spChg chg="mod">
          <ac:chgData name="Threlfall, Maryrose" userId="e93f8ee0-f892-4979-9128-106f71f39fba" providerId="ADAL" clId="{B6B02967-D6B7-4CB5-9AA0-76DF010FFB0F}" dt="2023-08-11T08:56:05.560" v="855" actId="27636"/>
          <ac:spMkLst>
            <pc:docMk/>
            <pc:sldMk cId="340630380" sldId="321"/>
            <ac:spMk id="2" creationId="{AA411146-6074-4DAA-8D4B-8F5D2D21D1DC}"/>
          </ac:spMkLst>
        </pc:spChg>
      </pc:sldChg>
      <pc:sldChg chg="modSp mod">
        <pc:chgData name="Threlfall, Maryrose" userId="e93f8ee0-f892-4979-9128-106f71f39fba" providerId="ADAL" clId="{B6B02967-D6B7-4CB5-9AA0-76DF010FFB0F}" dt="2023-08-10T13:39:35.366" v="9" actId="20577"/>
        <pc:sldMkLst>
          <pc:docMk/>
          <pc:sldMk cId="266436122" sldId="327"/>
        </pc:sldMkLst>
        <pc:spChg chg="mod">
          <ac:chgData name="Threlfall, Maryrose" userId="e93f8ee0-f892-4979-9128-106f71f39fba" providerId="ADAL" clId="{B6B02967-D6B7-4CB5-9AA0-76DF010FFB0F}" dt="2023-08-10T13:39:35.366" v="9" actId="20577"/>
          <ac:spMkLst>
            <pc:docMk/>
            <pc:sldMk cId="266436122" sldId="327"/>
            <ac:spMk id="2" creationId="{1A7AC0C3-EDD8-455D-A9A4-883EB2A70912}"/>
          </ac:spMkLst>
        </pc:spChg>
      </pc:sldChg>
      <pc:sldChg chg="delSp del mod ord">
        <pc:chgData name="Threlfall, Maryrose" userId="e93f8ee0-f892-4979-9128-106f71f39fba" providerId="ADAL" clId="{B6B02967-D6B7-4CB5-9AA0-76DF010FFB0F}" dt="2023-08-11T09:03:12.277" v="974" actId="47"/>
        <pc:sldMkLst>
          <pc:docMk/>
          <pc:sldMk cId="243925903" sldId="340"/>
        </pc:sldMkLst>
        <pc:spChg chg="del">
          <ac:chgData name="Threlfall, Maryrose" userId="e93f8ee0-f892-4979-9128-106f71f39fba" providerId="ADAL" clId="{B6B02967-D6B7-4CB5-9AA0-76DF010FFB0F}" dt="2023-08-11T09:03:01.042" v="972" actId="478"/>
          <ac:spMkLst>
            <pc:docMk/>
            <pc:sldMk cId="243925903" sldId="340"/>
            <ac:spMk id="2" creationId="{ECEEDFD8-6013-4580-BBA8-81D49D6842AB}"/>
          </ac:spMkLst>
        </pc:spChg>
      </pc:sldChg>
      <pc:sldChg chg="modSp mod">
        <pc:chgData name="Threlfall, Maryrose" userId="e93f8ee0-f892-4979-9128-106f71f39fba" providerId="ADAL" clId="{B6B02967-D6B7-4CB5-9AA0-76DF010FFB0F}" dt="2023-08-14T08:08:16.623" v="1017" actId="20577"/>
        <pc:sldMkLst>
          <pc:docMk/>
          <pc:sldMk cId="3169913599" sldId="341"/>
        </pc:sldMkLst>
        <pc:spChg chg="mod">
          <ac:chgData name="Threlfall, Maryrose" userId="e93f8ee0-f892-4979-9128-106f71f39fba" providerId="ADAL" clId="{B6B02967-D6B7-4CB5-9AA0-76DF010FFB0F}" dt="2023-08-14T08:08:16.623" v="1017" actId="20577"/>
          <ac:spMkLst>
            <pc:docMk/>
            <pc:sldMk cId="3169913599" sldId="341"/>
            <ac:spMk id="6" creationId="{CFD508BD-4799-4357-83A3-0B4E2FC0B4AD}"/>
          </ac:spMkLst>
        </pc:spChg>
        <pc:spChg chg="mod">
          <ac:chgData name="Threlfall, Maryrose" userId="e93f8ee0-f892-4979-9128-106f71f39fba" providerId="ADAL" clId="{B6B02967-D6B7-4CB5-9AA0-76DF010FFB0F}" dt="2023-08-14T08:08:13.696" v="1012" actId="20577"/>
          <ac:spMkLst>
            <pc:docMk/>
            <pc:sldMk cId="3169913599" sldId="341"/>
            <ac:spMk id="7" creationId="{07B3F146-CF3B-4E45-B8DB-4216A3036E86}"/>
          </ac:spMkLst>
        </pc:spChg>
      </pc:sldChg>
      <pc:sldChg chg="modSp mod modCm">
        <pc:chgData name="Threlfall, Maryrose" userId="e93f8ee0-f892-4979-9128-106f71f39fba" providerId="ADAL" clId="{B6B02967-D6B7-4CB5-9AA0-76DF010FFB0F}" dt="2023-08-14T08:09:15.512" v="1037" actId="20577"/>
        <pc:sldMkLst>
          <pc:docMk/>
          <pc:sldMk cId="3854621406" sldId="353"/>
        </pc:sldMkLst>
        <pc:spChg chg="mod">
          <ac:chgData name="Threlfall, Maryrose" userId="e93f8ee0-f892-4979-9128-106f71f39fba" providerId="ADAL" clId="{B6B02967-D6B7-4CB5-9AA0-76DF010FFB0F}" dt="2023-08-14T08:09:15.512" v="1037" actId="20577"/>
          <ac:spMkLst>
            <pc:docMk/>
            <pc:sldMk cId="3854621406" sldId="353"/>
            <ac:spMk id="2" creationId="{AA411146-6074-4DAA-8D4B-8F5D2D21D1DC}"/>
          </ac:spMkLst>
        </pc:spChg>
        <pc:extLst>
          <p:ext xmlns:p="http://schemas.openxmlformats.org/presentationml/2006/main" uri="{D6D511B9-2390-475A-947B-AFAB55BFBCF1}">
            <pc226:cmChg xmlns:pc226="http://schemas.microsoft.com/office/powerpoint/2022/06/main/command" chg="mod">
              <pc226:chgData name="Threlfall, Maryrose" userId="e93f8ee0-f892-4979-9128-106f71f39fba" providerId="ADAL" clId="{B6B02967-D6B7-4CB5-9AA0-76DF010FFB0F}" dt="2023-08-14T08:09:15.512" v="1037" actId="20577"/>
              <pc2:cmMkLst xmlns:pc2="http://schemas.microsoft.com/office/powerpoint/2019/9/main/command">
                <pc:docMk/>
                <pc:sldMk cId="3854621406" sldId="353"/>
                <pc2:cmMk id="{BF540385-A891-4528-92D0-70D091579724}"/>
              </pc2:cmMkLst>
            </pc226:cmChg>
          </p:ext>
        </pc:extLst>
      </pc:sldChg>
      <pc:sldChg chg="delCm">
        <pc:chgData name="Threlfall, Maryrose" userId="e93f8ee0-f892-4979-9128-106f71f39fba" providerId="ADAL" clId="{B6B02967-D6B7-4CB5-9AA0-76DF010FFB0F}" dt="2023-08-10T13:40:06.096" v="10"/>
        <pc:sldMkLst>
          <pc:docMk/>
          <pc:sldMk cId="3567873436" sldId="362"/>
        </pc:sldMkLst>
        <pc:extLst>
          <p:ext xmlns:p="http://schemas.openxmlformats.org/presentationml/2006/main" uri="{D6D511B9-2390-475A-947B-AFAB55BFBCF1}">
            <pc226:cmChg xmlns:pc226="http://schemas.microsoft.com/office/powerpoint/2022/06/main/command" chg="del">
              <pc226:chgData name="Threlfall, Maryrose" userId="e93f8ee0-f892-4979-9128-106f71f39fba" providerId="ADAL" clId="{B6B02967-D6B7-4CB5-9AA0-76DF010FFB0F}" dt="2023-08-10T13:40:06.096" v="10"/>
              <pc2:cmMkLst xmlns:pc2="http://schemas.microsoft.com/office/powerpoint/2019/9/main/command">
                <pc:docMk/>
                <pc:sldMk cId="3567873436" sldId="362"/>
                <pc2:cmMk id="{F4C9BE61-6B6A-4F9D-8AC3-99CADD87C4FA}"/>
              </pc2:cmMkLst>
            </pc226:cmChg>
          </p:ext>
        </pc:extLst>
      </pc:sldChg>
      <pc:sldChg chg="modSp mod">
        <pc:chgData name="Threlfall, Maryrose" userId="e93f8ee0-f892-4979-9128-106f71f39fba" providerId="ADAL" clId="{B6B02967-D6B7-4CB5-9AA0-76DF010FFB0F}" dt="2023-08-14T08:15:08.935" v="1519" actId="1076"/>
        <pc:sldMkLst>
          <pc:docMk/>
          <pc:sldMk cId="1376725020" sldId="366"/>
        </pc:sldMkLst>
        <pc:spChg chg="mod">
          <ac:chgData name="Threlfall, Maryrose" userId="e93f8ee0-f892-4979-9128-106f71f39fba" providerId="ADAL" clId="{B6B02967-D6B7-4CB5-9AA0-76DF010FFB0F}" dt="2023-08-14T08:15:08.935" v="1519" actId="1076"/>
          <ac:spMkLst>
            <pc:docMk/>
            <pc:sldMk cId="1376725020" sldId="366"/>
            <ac:spMk id="3" creationId="{4C6D05ED-2D01-5D7C-5801-F378CB3DC160}"/>
          </ac:spMkLst>
        </pc:spChg>
      </pc:sldChg>
      <pc:sldChg chg="addSp delSp modSp del mod">
        <pc:chgData name="Threlfall, Maryrose" userId="e93f8ee0-f892-4979-9128-106f71f39fba" providerId="ADAL" clId="{B6B02967-D6B7-4CB5-9AA0-76DF010FFB0F}" dt="2023-08-14T08:08:52.097" v="1018" actId="47"/>
        <pc:sldMkLst>
          <pc:docMk/>
          <pc:sldMk cId="1387875924" sldId="368"/>
        </pc:sldMkLst>
        <pc:spChg chg="mod">
          <ac:chgData name="Threlfall, Maryrose" userId="e93f8ee0-f892-4979-9128-106f71f39fba" providerId="ADAL" clId="{B6B02967-D6B7-4CB5-9AA0-76DF010FFB0F}" dt="2023-08-11T08:56:05.603" v="856" actId="27636"/>
          <ac:spMkLst>
            <pc:docMk/>
            <pc:sldMk cId="1387875924" sldId="368"/>
            <ac:spMk id="3" creationId="{7D37E382-0021-D7E1-5EC8-93E059F4D6FF}"/>
          </ac:spMkLst>
        </pc:spChg>
        <pc:graphicFrameChg chg="add del modGraphic">
          <ac:chgData name="Threlfall, Maryrose" userId="e93f8ee0-f892-4979-9128-106f71f39fba" providerId="ADAL" clId="{B6B02967-D6B7-4CB5-9AA0-76DF010FFB0F}" dt="2023-08-10T13:45:38.479" v="61" actId="478"/>
          <ac:graphicFrameMkLst>
            <pc:docMk/>
            <pc:sldMk cId="1387875924" sldId="368"/>
            <ac:graphicFrameMk id="5" creationId="{ADA94A3B-BA39-8498-1313-DF91296000FB}"/>
          </ac:graphicFrameMkLst>
        </pc:graphicFrameChg>
      </pc:sldChg>
      <pc:sldChg chg="modSp del mod">
        <pc:chgData name="Threlfall, Maryrose" userId="e93f8ee0-f892-4979-9128-106f71f39fba" providerId="ADAL" clId="{B6B02967-D6B7-4CB5-9AA0-76DF010FFB0F}" dt="2023-08-11T15:32:22.253" v="978" actId="47"/>
        <pc:sldMkLst>
          <pc:docMk/>
          <pc:sldMk cId="2924658822" sldId="370"/>
        </pc:sldMkLst>
        <pc:graphicFrameChg chg="mod modGraphic">
          <ac:chgData name="Threlfall, Maryrose" userId="e93f8ee0-f892-4979-9128-106f71f39fba" providerId="ADAL" clId="{B6B02967-D6B7-4CB5-9AA0-76DF010FFB0F}" dt="2023-08-11T09:02:27.729" v="969" actId="207"/>
          <ac:graphicFrameMkLst>
            <pc:docMk/>
            <pc:sldMk cId="2924658822" sldId="370"/>
            <ac:graphicFrameMk id="2" creationId="{71450E0B-BB7E-C007-D47A-F42B892B95BE}"/>
          </ac:graphicFrameMkLst>
        </pc:graphicFrameChg>
      </pc:sldChg>
      <pc:sldChg chg="add del">
        <pc:chgData name="Threlfall, Maryrose" userId="e93f8ee0-f892-4979-9128-106f71f39fba" providerId="ADAL" clId="{B6B02967-D6B7-4CB5-9AA0-76DF010FFB0F}" dt="2023-08-11T15:32:22.253" v="978" actId="47"/>
        <pc:sldMkLst>
          <pc:docMk/>
          <pc:sldMk cId="3636891113" sldId="371"/>
        </pc:sldMkLst>
      </pc:sldChg>
      <pc:sldChg chg="del">
        <pc:chgData name="Threlfall, Maryrose" userId="e93f8ee0-f892-4979-9128-106f71f39fba" providerId="ADAL" clId="{B6B02967-D6B7-4CB5-9AA0-76DF010FFB0F}" dt="2023-08-11T15:32:22.253" v="978" actId="47"/>
        <pc:sldMkLst>
          <pc:docMk/>
          <pc:sldMk cId="2267557317" sldId="372"/>
        </pc:sldMkLst>
      </pc:sldChg>
      <pc:sldChg chg="del">
        <pc:chgData name="Threlfall, Maryrose" userId="e93f8ee0-f892-4979-9128-106f71f39fba" providerId="ADAL" clId="{B6B02967-D6B7-4CB5-9AA0-76DF010FFB0F}" dt="2023-08-11T15:32:22.253" v="978" actId="47"/>
        <pc:sldMkLst>
          <pc:docMk/>
          <pc:sldMk cId="3553692018" sldId="373"/>
        </pc:sldMkLst>
      </pc:sldChg>
      <pc:sldChg chg="del">
        <pc:chgData name="Threlfall, Maryrose" userId="e93f8ee0-f892-4979-9128-106f71f39fba" providerId="ADAL" clId="{B6B02967-D6B7-4CB5-9AA0-76DF010FFB0F}" dt="2023-08-11T15:32:22.253" v="978" actId="47"/>
        <pc:sldMkLst>
          <pc:docMk/>
          <pc:sldMk cId="1159868613" sldId="375"/>
        </pc:sldMkLst>
      </pc:sldChg>
      <pc:sldChg chg="del">
        <pc:chgData name="Threlfall, Maryrose" userId="e93f8ee0-f892-4979-9128-106f71f39fba" providerId="ADAL" clId="{B6B02967-D6B7-4CB5-9AA0-76DF010FFB0F}" dt="2023-08-11T15:32:22.253" v="978" actId="47"/>
        <pc:sldMkLst>
          <pc:docMk/>
          <pc:sldMk cId="675540306" sldId="376"/>
        </pc:sldMkLst>
      </pc:sldChg>
      <pc:sldChg chg="modSp mod delCm modCm">
        <pc:chgData name="Threlfall, Maryrose" userId="e93f8ee0-f892-4979-9128-106f71f39fba" providerId="ADAL" clId="{B6B02967-D6B7-4CB5-9AA0-76DF010FFB0F}" dt="2023-08-14T08:10:35.551" v="1043"/>
        <pc:sldMkLst>
          <pc:docMk/>
          <pc:sldMk cId="3289195909" sldId="377"/>
        </pc:sldMkLst>
        <pc:spChg chg="mod">
          <ac:chgData name="Threlfall, Maryrose" userId="e93f8ee0-f892-4979-9128-106f71f39fba" providerId="ADAL" clId="{B6B02967-D6B7-4CB5-9AA0-76DF010FFB0F}" dt="2023-08-10T15:07:11.252" v="731" actId="20577"/>
          <ac:spMkLst>
            <pc:docMk/>
            <pc:sldMk cId="3289195909" sldId="377"/>
            <ac:spMk id="12" creationId="{80B8DD95-1466-62C9-A93C-608DCDBE46ED}"/>
          </ac:spMkLst>
        </pc:spChg>
        <pc:spChg chg="mod">
          <ac:chgData name="Threlfall, Maryrose" userId="e93f8ee0-f892-4979-9128-106f71f39fba" providerId="ADAL" clId="{B6B02967-D6B7-4CB5-9AA0-76DF010FFB0F}" dt="2023-08-10T15:08:03.982" v="820" actId="20577"/>
          <ac:spMkLst>
            <pc:docMk/>
            <pc:sldMk cId="3289195909" sldId="377"/>
            <ac:spMk id="14" creationId="{F3EC12EE-C594-642E-426E-CB637C7A9A5B}"/>
          </ac:spMkLst>
        </pc:spChg>
        <pc:spChg chg="mod">
          <ac:chgData name="Threlfall, Maryrose" userId="e93f8ee0-f892-4979-9128-106f71f39fba" providerId="ADAL" clId="{B6B02967-D6B7-4CB5-9AA0-76DF010FFB0F}" dt="2023-08-10T15:07:36.901" v="757" actId="20577"/>
          <ac:spMkLst>
            <pc:docMk/>
            <pc:sldMk cId="3289195909" sldId="377"/>
            <ac:spMk id="19" creationId="{DAB31015-639F-003D-122A-C7E3C02BE120}"/>
          </ac:spMkLst>
        </pc:spChg>
        <pc:spChg chg="mod">
          <ac:chgData name="Threlfall, Maryrose" userId="e93f8ee0-f892-4979-9128-106f71f39fba" providerId="ADAL" clId="{B6B02967-D6B7-4CB5-9AA0-76DF010FFB0F}" dt="2023-08-10T15:07:47.709" v="788" actId="20577"/>
          <ac:spMkLst>
            <pc:docMk/>
            <pc:sldMk cId="3289195909" sldId="377"/>
            <ac:spMk id="20" creationId="{64B3F056-EF85-0E3A-3528-0374BBF1F61B}"/>
          </ac:spMkLst>
        </pc:spChg>
        <pc:spChg chg="mod">
          <ac:chgData name="Threlfall, Maryrose" userId="e93f8ee0-f892-4979-9128-106f71f39fba" providerId="ADAL" clId="{B6B02967-D6B7-4CB5-9AA0-76DF010FFB0F}" dt="2023-08-14T08:10:33.005" v="1042" actId="20577"/>
          <ac:spMkLst>
            <pc:docMk/>
            <pc:sldMk cId="3289195909" sldId="377"/>
            <ac:spMk id="25" creationId="{F387101D-EFC2-E0CE-4849-96F2A91F6216}"/>
          </ac:spMkLst>
        </pc:spChg>
        <pc:extLst>
          <p:ext xmlns:p="http://schemas.openxmlformats.org/presentationml/2006/main" uri="{D6D511B9-2390-475A-947B-AFAB55BFBCF1}">
            <pc226:cmChg xmlns:pc226="http://schemas.microsoft.com/office/powerpoint/2022/06/main/command" chg="del mod">
              <pc226:chgData name="Threlfall, Maryrose" userId="e93f8ee0-f892-4979-9128-106f71f39fba" providerId="ADAL" clId="{B6B02967-D6B7-4CB5-9AA0-76DF010FFB0F}" dt="2023-08-14T08:10:35.551" v="1043"/>
              <pc2:cmMkLst xmlns:pc2="http://schemas.microsoft.com/office/powerpoint/2019/9/main/command">
                <pc:docMk/>
                <pc:sldMk cId="3289195909" sldId="377"/>
                <pc2:cmMk id="{19FB47B3-E06A-4351-AFC1-655A74F1F6DF}"/>
              </pc2:cmMkLst>
              <pc226:cmRplyChg chg="mod modRxn">
                <pc226:chgData name="Threlfall, Maryrose" userId="e93f8ee0-f892-4979-9128-106f71f39fba" providerId="ADAL" clId="{B6B02967-D6B7-4CB5-9AA0-76DF010FFB0F}" dt="2023-08-10T15:08:14.158" v="821"/>
                <pc2:cmRplyMkLst xmlns:pc2="http://schemas.microsoft.com/office/powerpoint/2019/9/main/command">
                  <pc:docMk/>
                  <pc:sldMk cId="3289195909" sldId="377"/>
                  <pc2:cmMk id="{19FB47B3-E06A-4351-AFC1-655A74F1F6DF}"/>
                  <pc2:cmRplyMk id="{1222AB6B-07F8-4372-AA6F-8471E5B5E203}"/>
                </pc2:cmRplyMkLst>
              </pc226:cmRplyChg>
            </pc226:cmChg>
          </p:ext>
        </pc:extLst>
      </pc:sldChg>
      <pc:sldChg chg="ord">
        <pc:chgData name="Threlfall, Maryrose" userId="e93f8ee0-f892-4979-9128-106f71f39fba" providerId="ADAL" clId="{B6B02967-D6B7-4CB5-9AA0-76DF010FFB0F}" dt="2023-08-10T14:14:13.123" v="702"/>
        <pc:sldMkLst>
          <pc:docMk/>
          <pc:sldMk cId="1996861383" sldId="379"/>
        </pc:sldMkLst>
      </pc:sldChg>
      <pc:sldChg chg="del ord">
        <pc:chgData name="Threlfall, Maryrose" userId="e93f8ee0-f892-4979-9128-106f71f39fba" providerId="ADAL" clId="{B6B02967-D6B7-4CB5-9AA0-76DF010FFB0F}" dt="2023-08-11T08:49:39.176" v="845" actId="47"/>
        <pc:sldMkLst>
          <pc:docMk/>
          <pc:sldMk cId="665204148" sldId="380"/>
        </pc:sldMkLst>
      </pc:sldChg>
      <pc:sldChg chg="new del">
        <pc:chgData name="Threlfall, Maryrose" userId="e93f8ee0-f892-4979-9128-106f71f39fba" providerId="ADAL" clId="{B6B02967-D6B7-4CB5-9AA0-76DF010FFB0F}" dt="2023-08-11T09:03:37.311" v="975" actId="47"/>
        <pc:sldMkLst>
          <pc:docMk/>
          <pc:sldMk cId="1111222586" sldId="380"/>
        </pc:sldMkLst>
      </pc:sldChg>
      <pc:sldChg chg="addSp delSp modSp new del mod">
        <pc:chgData name="Threlfall, Maryrose" userId="e93f8ee0-f892-4979-9128-106f71f39fba" providerId="ADAL" clId="{B6B02967-D6B7-4CB5-9AA0-76DF010FFB0F}" dt="2023-08-11T08:49:40.656" v="846" actId="47"/>
        <pc:sldMkLst>
          <pc:docMk/>
          <pc:sldMk cId="1649776910" sldId="381"/>
        </pc:sldMkLst>
        <pc:spChg chg="mod">
          <ac:chgData name="Threlfall, Maryrose" userId="e93f8ee0-f892-4979-9128-106f71f39fba" providerId="ADAL" clId="{B6B02967-D6B7-4CB5-9AA0-76DF010FFB0F}" dt="2023-08-10T14:10:54.183" v="661" actId="1076"/>
          <ac:spMkLst>
            <pc:docMk/>
            <pc:sldMk cId="1649776910" sldId="381"/>
            <ac:spMk id="2" creationId="{D2689987-004A-CFBF-2BDD-0C09B947CB57}"/>
          </ac:spMkLst>
        </pc:spChg>
        <pc:spChg chg="del">
          <ac:chgData name="Threlfall, Maryrose" userId="e93f8ee0-f892-4979-9128-106f71f39fba" providerId="ADAL" clId="{B6B02967-D6B7-4CB5-9AA0-76DF010FFB0F}" dt="2023-08-10T13:42:38.254" v="59" actId="478"/>
          <ac:spMkLst>
            <pc:docMk/>
            <pc:sldMk cId="1649776910" sldId="381"/>
            <ac:spMk id="3" creationId="{286970FA-50D2-1E51-F71D-27AFB2B37443}"/>
          </ac:spMkLst>
        </pc:spChg>
        <pc:spChg chg="mod">
          <ac:chgData name="Threlfall, Maryrose" userId="e93f8ee0-f892-4979-9128-106f71f39fba" providerId="ADAL" clId="{B6B02967-D6B7-4CB5-9AA0-76DF010FFB0F}" dt="2023-08-10T14:10:57.407" v="662" actId="1076"/>
          <ac:spMkLst>
            <pc:docMk/>
            <pc:sldMk cId="1649776910" sldId="381"/>
            <ac:spMk id="4" creationId="{4F2679E9-A57F-553E-087B-201E48598701}"/>
          </ac:spMkLst>
        </pc:spChg>
        <pc:spChg chg="mod topLvl">
          <ac:chgData name="Threlfall, Maryrose" userId="e93f8ee0-f892-4979-9128-106f71f39fba" providerId="ADAL" clId="{B6B02967-D6B7-4CB5-9AA0-76DF010FFB0F}" dt="2023-08-10T14:09:54.041" v="646" actId="1076"/>
          <ac:spMkLst>
            <pc:docMk/>
            <pc:sldMk cId="1649776910" sldId="381"/>
            <ac:spMk id="7" creationId="{5A5CB344-1816-5F92-82A6-487B7EA7B844}"/>
          </ac:spMkLst>
        </pc:spChg>
        <pc:spChg chg="mod topLvl">
          <ac:chgData name="Threlfall, Maryrose" userId="e93f8ee0-f892-4979-9128-106f71f39fba" providerId="ADAL" clId="{B6B02967-D6B7-4CB5-9AA0-76DF010FFB0F}" dt="2023-08-10T14:09:54.041" v="646" actId="1076"/>
          <ac:spMkLst>
            <pc:docMk/>
            <pc:sldMk cId="1649776910" sldId="381"/>
            <ac:spMk id="8" creationId="{26FA99CC-6EAE-C222-540C-0C713A63AA5A}"/>
          </ac:spMkLst>
        </pc:spChg>
        <pc:spChg chg="del mod topLvl">
          <ac:chgData name="Threlfall, Maryrose" userId="e93f8ee0-f892-4979-9128-106f71f39fba" providerId="ADAL" clId="{B6B02967-D6B7-4CB5-9AA0-76DF010FFB0F}" dt="2023-08-10T13:50:59.719" v="326" actId="478"/>
          <ac:spMkLst>
            <pc:docMk/>
            <pc:sldMk cId="1649776910" sldId="381"/>
            <ac:spMk id="9" creationId="{495D470E-CEEA-4EF6-A194-10C657FEF4ED}"/>
          </ac:spMkLst>
        </pc:spChg>
        <pc:spChg chg="mod topLvl">
          <ac:chgData name="Threlfall, Maryrose" userId="e93f8ee0-f892-4979-9128-106f71f39fba" providerId="ADAL" clId="{B6B02967-D6B7-4CB5-9AA0-76DF010FFB0F}" dt="2023-08-10T14:09:54.041" v="646" actId="1076"/>
          <ac:spMkLst>
            <pc:docMk/>
            <pc:sldMk cId="1649776910" sldId="381"/>
            <ac:spMk id="10" creationId="{CEA7B10C-A272-57EF-FE2F-54B033F5D59E}"/>
          </ac:spMkLst>
        </pc:spChg>
        <pc:spChg chg="mod topLvl">
          <ac:chgData name="Threlfall, Maryrose" userId="e93f8ee0-f892-4979-9128-106f71f39fba" providerId="ADAL" clId="{B6B02967-D6B7-4CB5-9AA0-76DF010FFB0F}" dt="2023-08-10T14:09:54.041" v="646" actId="1076"/>
          <ac:spMkLst>
            <pc:docMk/>
            <pc:sldMk cId="1649776910" sldId="381"/>
            <ac:spMk id="11" creationId="{1A7D21A3-8127-DF4E-1119-C42334305011}"/>
          </ac:spMkLst>
        </pc:spChg>
        <pc:spChg chg="mod topLvl">
          <ac:chgData name="Threlfall, Maryrose" userId="e93f8ee0-f892-4979-9128-106f71f39fba" providerId="ADAL" clId="{B6B02967-D6B7-4CB5-9AA0-76DF010FFB0F}" dt="2023-08-10T14:09:54.041" v="646" actId="1076"/>
          <ac:spMkLst>
            <pc:docMk/>
            <pc:sldMk cId="1649776910" sldId="381"/>
            <ac:spMk id="12" creationId="{C3AE8688-51C2-D2B3-E798-1268C2DDFD9F}"/>
          </ac:spMkLst>
        </pc:spChg>
        <pc:spChg chg="mod topLvl">
          <ac:chgData name="Threlfall, Maryrose" userId="e93f8ee0-f892-4979-9128-106f71f39fba" providerId="ADAL" clId="{B6B02967-D6B7-4CB5-9AA0-76DF010FFB0F}" dt="2023-08-10T14:09:54.041" v="646" actId="1076"/>
          <ac:spMkLst>
            <pc:docMk/>
            <pc:sldMk cId="1649776910" sldId="381"/>
            <ac:spMk id="13" creationId="{4CC745B9-8C16-4D49-A7F9-31BC5E815490}"/>
          </ac:spMkLst>
        </pc:spChg>
        <pc:spChg chg="mod topLvl">
          <ac:chgData name="Threlfall, Maryrose" userId="e93f8ee0-f892-4979-9128-106f71f39fba" providerId="ADAL" clId="{B6B02967-D6B7-4CB5-9AA0-76DF010FFB0F}" dt="2023-08-10T14:09:54.041" v="646" actId="1076"/>
          <ac:spMkLst>
            <pc:docMk/>
            <pc:sldMk cId="1649776910" sldId="381"/>
            <ac:spMk id="14" creationId="{C91A113D-BE50-864F-7DFC-81CA5E2C46B2}"/>
          </ac:spMkLst>
        </pc:spChg>
        <pc:spChg chg="mod topLvl">
          <ac:chgData name="Threlfall, Maryrose" userId="e93f8ee0-f892-4979-9128-106f71f39fba" providerId="ADAL" clId="{B6B02967-D6B7-4CB5-9AA0-76DF010FFB0F}" dt="2023-08-10T14:09:54.041" v="646" actId="1076"/>
          <ac:spMkLst>
            <pc:docMk/>
            <pc:sldMk cId="1649776910" sldId="381"/>
            <ac:spMk id="15" creationId="{A9C0FECB-73D3-C6BC-4A42-59F6FC194665}"/>
          </ac:spMkLst>
        </pc:spChg>
        <pc:spChg chg="add mod">
          <ac:chgData name="Threlfall, Maryrose" userId="e93f8ee0-f892-4979-9128-106f71f39fba" providerId="ADAL" clId="{B6B02967-D6B7-4CB5-9AA0-76DF010FFB0F}" dt="2023-08-10T14:09:54.041" v="646" actId="1076"/>
          <ac:spMkLst>
            <pc:docMk/>
            <pc:sldMk cId="1649776910" sldId="381"/>
            <ac:spMk id="16" creationId="{14919CF2-A081-1BED-FFF1-886EC859E52F}"/>
          </ac:spMkLst>
        </pc:spChg>
        <pc:spChg chg="add mod">
          <ac:chgData name="Threlfall, Maryrose" userId="e93f8ee0-f892-4979-9128-106f71f39fba" providerId="ADAL" clId="{B6B02967-D6B7-4CB5-9AA0-76DF010FFB0F}" dt="2023-08-11T08:48:11.188" v="844" actId="403"/>
          <ac:spMkLst>
            <pc:docMk/>
            <pc:sldMk cId="1649776910" sldId="381"/>
            <ac:spMk id="17" creationId="{DAC661D8-E9A2-6507-13AC-F380BEDA1356}"/>
          </ac:spMkLst>
        </pc:spChg>
        <pc:spChg chg="add del mod">
          <ac:chgData name="Threlfall, Maryrose" userId="e93f8ee0-f892-4979-9128-106f71f39fba" providerId="ADAL" clId="{B6B02967-D6B7-4CB5-9AA0-76DF010FFB0F}" dt="2023-08-10T13:56:41.261" v="578" actId="478"/>
          <ac:spMkLst>
            <pc:docMk/>
            <pc:sldMk cId="1649776910" sldId="381"/>
            <ac:spMk id="18" creationId="{B46EFFE0-DECE-0658-E548-E74DA65B0B1D}"/>
          </ac:spMkLst>
        </pc:spChg>
        <pc:spChg chg="add mod">
          <ac:chgData name="Threlfall, Maryrose" userId="e93f8ee0-f892-4979-9128-106f71f39fba" providerId="ADAL" clId="{B6B02967-D6B7-4CB5-9AA0-76DF010FFB0F}" dt="2023-08-10T14:09:54.041" v="646" actId="1076"/>
          <ac:spMkLst>
            <pc:docMk/>
            <pc:sldMk cId="1649776910" sldId="381"/>
            <ac:spMk id="19" creationId="{4F646682-8A50-9BDC-414E-8A33E59158C3}"/>
          </ac:spMkLst>
        </pc:spChg>
        <pc:spChg chg="add mod">
          <ac:chgData name="Threlfall, Maryrose" userId="e93f8ee0-f892-4979-9128-106f71f39fba" providerId="ADAL" clId="{B6B02967-D6B7-4CB5-9AA0-76DF010FFB0F}" dt="2023-08-10T14:09:15.557" v="636" actId="164"/>
          <ac:spMkLst>
            <pc:docMk/>
            <pc:sldMk cId="1649776910" sldId="381"/>
            <ac:spMk id="20" creationId="{0F4D8135-AEE4-370A-8E19-C5A414DB61A5}"/>
          </ac:spMkLst>
        </pc:spChg>
        <pc:spChg chg="add del mod">
          <ac:chgData name="Threlfall, Maryrose" userId="e93f8ee0-f892-4979-9128-106f71f39fba" providerId="ADAL" clId="{B6B02967-D6B7-4CB5-9AA0-76DF010FFB0F}" dt="2023-08-10T14:08:14.375" v="621" actId="478"/>
          <ac:spMkLst>
            <pc:docMk/>
            <pc:sldMk cId="1649776910" sldId="381"/>
            <ac:spMk id="21" creationId="{FA469438-4255-BFAB-F481-AC1C7EFFD371}"/>
          </ac:spMkLst>
        </pc:spChg>
        <pc:spChg chg="add del mod">
          <ac:chgData name="Threlfall, Maryrose" userId="e93f8ee0-f892-4979-9128-106f71f39fba" providerId="ADAL" clId="{B6B02967-D6B7-4CB5-9AA0-76DF010FFB0F}" dt="2023-08-10T14:09:07.353" v="635"/>
          <ac:spMkLst>
            <pc:docMk/>
            <pc:sldMk cId="1649776910" sldId="381"/>
            <ac:spMk id="22" creationId="{959EA9D3-B674-0721-4519-04475AF63C5C}"/>
          </ac:spMkLst>
        </pc:spChg>
        <pc:spChg chg="add mod">
          <ac:chgData name="Threlfall, Maryrose" userId="e93f8ee0-f892-4979-9128-106f71f39fba" providerId="ADAL" clId="{B6B02967-D6B7-4CB5-9AA0-76DF010FFB0F}" dt="2023-08-10T14:09:15.557" v="636" actId="164"/>
          <ac:spMkLst>
            <pc:docMk/>
            <pc:sldMk cId="1649776910" sldId="381"/>
            <ac:spMk id="23" creationId="{52046090-A71D-A1DD-EA91-A9496E25C62F}"/>
          </ac:spMkLst>
        </pc:spChg>
        <pc:spChg chg="mod topLvl">
          <ac:chgData name="Threlfall, Maryrose" userId="e93f8ee0-f892-4979-9128-106f71f39fba" providerId="ADAL" clId="{B6B02967-D6B7-4CB5-9AA0-76DF010FFB0F}" dt="2023-08-10T14:10:22.182" v="651" actId="164"/>
          <ac:spMkLst>
            <pc:docMk/>
            <pc:sldMk cId="1649776910" sldId="381"/>
            <ac:spMk id="26" creationId="{AB615045-76DA-E654-2286-70361B0F1497}"/>
          </ac:spMkLst>
        </pc:spChg>
        <pc:spChg chg="mod topLvl">
          <ac:chgData name="Threlfall, Maryrose" userId="e93f8ee0-f892-4979-9128-106f71f39fba" providerId="ADAL" clId="{B6B02967-D6B7-4CB5-9AA0-76DF010FFB0F}" dt="2023-08-10T14:10:22.182" v="651" actId="164"/>
          <ac:spMkLst>
            <pc:docMk/>
            <pc:sldMk cId="1649776910" sldId="381"/>
            <ac:spMk id="27" creationId="{F1467DE8-23D8-BC6C-451B-E2083AF3032A}"/>
          </ac:spMkLst>
        </pc:spChg>
        <pc:spChg chg="mod topLvl">
          <ac:chgData name="Threlfall, Maryrose" userId="e93f8ee0-f892-4979-9128-106f71f39fba" providerId="ADAL" clId="{B6B02967-D6B7-4CB5-9AA0-76DF010FFB0F}" dt="2023-08-10T14:10:32.619" v="655" actId="164"/>
          <ac:spMkLst>
            <pc:docMk/>
            <pc:sldMk cId="1649776910" sldId="381"/>
            <ac:spMk id="29" creationId="{53D5789E-6325-5F86-5783-BAD2FA031AE5}"/>
          </ac:spMkLst>
        </pc:spChg>
        <pc:spChg chg="mod topLvl">
          <ac:chgData name="Threlfall, Maryrose" userId="e93f8ee0-f892-4979-9128-106f71f39fba" providerId="ADAL" clId="{B6B02967-D6B7-4CB5-9AA0-76DF010FFB0F}" dt="2023-08-10T14:10:32.619" v="655" actId="164"/>
          <ac:spMkLst>
            <pc:docMk/>
            <pc:sldMk cId="1649776910" sldId="381"/>
            <ac:spMk id="30" creationId="{77560369-8608-E3B8-21C2-2775C2CA26C4}"/>
          </ac:spMkLst>
        </pc:spChg>
        <pc:spChg chg="mod">
          <ac:chgData name="Threlfall, Maryrose" userId="e93f8ee0-f892-4979-9128-106f71f39fba" providerId="ADAL" clId="{B6B02967-D6B7-4CB5-9AA0-76DF010FFB0F}" dt="2023-08-10T14:09:29.358" v="642"/>
          <ac:spMkLst>
            <pc:docMk/>
            <pc:sldMk cId="1649776910" sldId="381"/>
            <ac:spMk id="32" creationId="{C325D4AE-4E4F-05EE-D7F1-74DCE6B654A3}"/>
          </ac:spMkLst>
        </pc:spChg>
        <pc:spChg chg="mod">
          <ac:chgData name="Threlfall, Maryrose" userId="e93f8ee0-f892-4979-9128-106f71f39fba" providerId="ADAL" clId="{B6B02967-D6B7-4CB5-9AA0-76DF010FFB0F}" dt="2023-08-10T14:10:34.951" v="657" actId="20577"/>
          <ac:spMkLst>
            <pc:docMk/>
            <pc:sldMk cId="1649776910" sldId="381"/>
            <ac:spMk id="33" creationId="{FA2B618D-6C12-7216-64E4-F4AADFE3082E}"/>
          </ac:spMkLst>
        </pc:spChg>
        <pc:spChg chg="mod topLvl">
          <ac:chgData name="Threlfall, Maryrose" userId="e93f8ee0-f892-4979-9128-106f71f39fba" providerId="ADAL" clId="{B6B02967-D6B7-4CB5-9AA0-76DF010FFB0F}" dt="2023-08-10T14:11:43.015" v="673" actId="164"/>
          <ac:spMkLst>
            <pc:docMk/>
            <pc:sldMk cId="1649776910" sldId="381"/>
            <ac:spMk id="37" creationId="{9594FB45-5C61-2063-BDC7-9B2582E97242}"/>
          </ac:spMkLst>
        </pc:spChg>
        <pc:spChg chg="mod topLvl">
          <ac:chgData name="Threlfall, Maryrose" userId="e93f8ee0-f892-4979-9128-106f71f39fba" providerId="ADAL" clId="{B6B02967-D6B7-4CB5-9AA0-76DF010FFB0F}" dt="2023-08-10T14:11:43.015" v="673" actId="164"/>
          <ac:spMkLst>
            <pc:docMk/>
            <pc:sldMk cId="1649776910" sldId="381"/>
            <ac:spMk id="38" creationId="{35E1BDCD-9A19-A1CC-B628-130B7564555B}"/>
          </ac:spMkLst>
        </pc:spChg>
        <pc:spChg chg="mod topLvl">
          <ac:chgData name="Threlfall, Maryrose" userId="e93f8ee0-f892-4979-9128-106f71f39fba" providerId="ADAL" clId="{B6B02967-D6B7-4CB5-9AA0-76DF010FFB0F}" dt="2023-08-10T14:12:07.988" v="679" actId="164"/>
          <ac:spMkLst>
            <pc:docMk/>
            <pc:sldMk cId="1649776910" sldId="381"/>
            <ac:spMk id="41" creationId="{7B35F0EC-2049-4EB9-1F11-BC1412BF4BD9}"/>
          </ac:spMkLst>
        </pc:spChg>
        <pc:spChg chg="mod topLvl">
          <ac:chgData name="Threlfall, Maryrose" userId="e93f8ee0-f892-4979-9128-106f71f39fba" providerId="ADAL" clId="{B6B02967-D6B7-4CB5-9AA0-76DF010FFB0F}" dt="2023-08-10T14:12:07.988" v="679" actId="164"/>
          <ac:spMkLst>
            <pc:docMk/>
            <pc:sldMk cId="1649776910" sldId="381"/>
            <ac:spMk id="42" creationId="{AC8C3DED-C8B3-2553-05B8-9AD5C7031D5C}"/>
          </ac:spMkLst>
        </pc:spChg>
        <pc:spChg chg="mod topLvl">
          <ac:chgData name="Threlfall, Maryrose" userId="e93f8ee0-f892-4979-9128-106f71f39fba" providerId="ADAL" clId="{B6B02967-D6B7-4CB5-9AA0-76DF010FFB0F}" dt="2023-08-10T14:12:31.455" v="685" actId="164"/>
          <ac:spMkLst>
            <pc:docMk/>
            <pc:sldMk cId="1649776910" sldId="381"/>
            <ac:spMk id="45" creationId="{3F1EAA7D-469B-82DF-827B-E988456AAFAD}"/>
          </ac:spMkLst>
        </pc:spChg>
        <pc:spChg chg="mod topLvl">
          <ac:chgData name="Threlfall, Maryrose" userId="e93f8ee0-f892-4979-9128-106f71f39fba" providerId="ADAL" clId="{B6B02967-D6B7-4CB5-9AA0-76DF010FFB0F}" dt="2023-08-10T14:12:31.455" v="685" actId="164"/>
          <ac:spMkLst>
            <pc:docMk/>
            <pc:sldMk cId="1649776910" sldId="381"/>
            <ac:spMk id="46" creationId="{36290175-5E57-4AB0-6ECA-2A8BD15CA122}"/>
          </ac:spMkLst>
        </pc:spChg>
        <pc:spChg chg="mod topLvl">
          <ac:chgData name="Threlfall, Maryrose" userId="e93f8ee0-f892-4979-9128-106f71f39fba" providerId="ADAL" clId="{B6B02967-D6B7-4CB5-9AA0-76DF010FFB0F}" dt="2023-08-10T14:13:04.079" v="692" actId="164"/>
          <ac:spMkLst>
            <pc:docMk/>
            <pc:sldMk cId="1649776910" sldId="381"/>
            <ac:spMk id="49" creationId="{89046574-B497-CC4E-E1DA-DB09B59BE279}"/>
          </ac:spMkLst>
        </pc:spChg>
        <pc:spChg chg="mod topLvl">
          <ac:chgData name="Threlfall, Maryrose" userId="e93f8ee0-f892-4979-9128-106f71f39fba" providerId="ADAL" clId="{B6B02967-D6B7-4CB5-9AA0-76DF010FFB0F}" dt="2023-08-10T14:13:04.079" v="692" actId="164"/>
          <ac:spMkLst>
            <pc:docMk/>
            <pc:sldMk cId="1649776910" sldId="381"/>
            <ac:spMk id="50" creationId="{A09C7D12-1516-01DE-C510-D2677E355A8D}"/>
          </ac:spMkLst>
        </pc:spChg>
        <pc:spChg chg="mod topLvl">
          <ac:chgData name="Threlfall, Maryrose" userId="e93f8ee0-f892-4979-9128-106f71f39fba" providerId="ADAL" clId="{B6B02967-D6B7-4CB5-9AA0-76DF010FFB0F}" dt="2023-08-10T14:13:21.368" v="698" actId="164"/>
          <ac:spMkLst>
            <pc:docMk/>
            <pc:sldMk cId="1649776910" sldId="381"/>
            <ac:spMk id="53" creationId="{2D939C98-109F-8D3B-9669-2C56E27DBB63}"/>
          </ac:spMkLst>
        </pc:spChg>
        <pc:spChg chg="mod topLvl">
          <ac:chgData name="Threlfall, Maryrose" userId="e93f8ee0-f892-4979-9128-106f71f39fba" providerId="ADAL" clId="{B6B02967-D6B7-4CB5-9AA0-76DF010FFB0F}" dt="2023-08-10T14:13:21.368" v="698" actId="164"/>
          <ac:spMkLst>
            <pc:docMk/>
            <pc:sldMk cId="1649776910" sldId="381"/>
            <ac:spMk id="54" creationId="{1762FC38-1415-4EA6-7D1C-35E13C43D6C3}"/>
          </ac:spMkLst>
        </pc:spChg>
        <pc:grpChg chg="del mod">
          <ac:chgData name="Threlfall, Maryrose" userId="e93f8ee0-f892-4979-9128-106f71f39fba" providerId="ADAL" clId="{B6B02967-D6B7-4CB5-9AA0-76DF010FFB0F}" dt="2023-08-10T13:46:18.638" v="70" actId="165"/>
          <ac:grpSpMkLst>
            <pc:docMk/>
            <pc:sldMk cId="1649776910" sldId="381"/>
            <ac:grpSpMk id="6" creationId="{FA07171B-E4A5-E47D-4271-8CE2CE44900A}"/>
          </ac:grpSpMkLst>
        </pc:grpChg>
        <pc:grpChg chg="add mod">
          <ac:chgData name="Threlfall, Maryrose" userId="e93f8ee0-f892-4979-9128-106f71f39fba" providerId="ADAL" clId="{B6B02967-D6B7-4CB5-9AA0-76DF010FFB0F}" dt="2023-08-10T14:10:07.145" v="647" actId="1076"/>
          <ac:grpSpMkLst>
            <pc:docMk/>
            <pc:sldMk cId="1649776910" sldId="381"/>
            <ac:grpSpMk id="24" creationId="{798B5F44-DF9B-ED18-9AAF-164D9D530366}"/>
          </ac:grpSpMkLst>
        </pc:grpChg>
        <pc:grpChg chg="add del mod">
          <ac:chgData name="Threlfall, Maryrose" userId="e93f8ee0-f892-4979-9128-106f71f39fba" providerId="ADAL" clId="{B6B02967-D6B7-4CB5-9AA0-76DF010FFB0F}" dt="2023-08-10T14:10:12.373" v="648" actId="165"/>
          <ac:grpSpMkLst>
            <pc:docMk/>
            <pc:sldMk cId="1649776910" sldId="381"/>
            <ac:grpSpMk id="25" creationId="{3E42A749-051C-ADCD-4D0E-CFAFBE01AD51}"/>
          </ac:grpSpMkLst>
        </pc:grpChg>
        <pc:grpChg chg="add del mod">
          <ac:chgData name="Threlfall, Maryrose" userId="e93f8ee0-f892-4979-9128-106f71f39fba" providerId="ADAL" clId="{B6B02967-D6B7-4CB5-9AA0-76DF010FFB0F}" dt="2023-08-10T14:10:24.900" v="652" actId="165"/>
          <ac:grpSpMkLst>
            <pc:docMk/>
            <pc:sldMk cId="1649776910" sldId="381"/>
            <ac:grpSpMk id="28" creationId="{4F51378C-A03F-0E75-B87F-C4097C921C5F}"/>
          </ac:grpSpMkLst>
        </pc:grpChg>
        <pc:grpChg chg="add mod">
          <ac:chgData name="Threlfall, Maryrose" userId="e93f8ee0-f892-4979-9128-106f71f39fba" providerId="ADAL" clId="{B6B02967-D6B7-4CB5-9AA0-76DF010FFB0F}" dt="2023-08-10T14:10:43.800" v="659" actId="1076"/>
          <ac:grpSpMkLst>
            <pc:docMk/>
            <pc:sldMk cId="1649776910" sldId="381"/>
            <ac:grpSpMk id="31" creationId="{6C23A803-48BD-DC8A-9C18-E217C5502066}"/>
          </ac:grpSpMkLst>
        </pc:grpChg>
        <pc:grpChg chg="add mod">
          <ac:chgData name="Threlfall, Maryrose" userId="e93f8ee0-f892-4979-9128-106f71f39fba" providerId="ADAL" clId="{B6B02967-D6B7-4CB5-9AA0-76DF010FFB0F}" dt="2023-08-10T14:10:22.182" v="651" actId="164"/>
          <ac:grpSpMkLst>
            <pc:docMk/>
            <pc:sldMk cId="1649776910" sldId="381"/>
            <ac:grpSpMk id="34" creationId="{C967A387-035B-1086-C8AD-C8A807198AC4}"/>
          </ac:grpSpMkLst>
        </pc:grpChg>
        <pc:grpChg chg="add mod">
          <ac:chgData name="Threlfall, Maryrose" userId="e93f8ee0-f892-4979-9128-106f71f39fba" providerId="ADAL" clId="{B6B02967-D6B7-4CB5-9AA0-76DF010FFB0F}" dt="2023-08-10T14:10:32.619" v="655" actId="164"/>
          <ac:grpSpMkLst>
            <pc:docMk/>
            <pc:sldMk cId="1649776910" sldId="381"/>
            <ac:grpSpMk id="35" creationId="{1818D832-E453-0A15-84E7-DB3E588AFA28}"/>
          </ac:grpSpMkLst>
        </pc:grpChg>
        <pc:grpChg chg="add del mod">
          <ac:chgData name="Threlfall, Maryrose" userId="e93f8ee0-f892-4979-9128-106f71f39fba" providerId="ADAL" clId="{B6B02967-D6B7-4CB5-9AA0-76DF010FFB0F}" dt="2023-08-10T14:11:09.832" v="665" actId="165"/>
          <ac:grpSpMkLst>
            <pc:docMk/>
            <pc:sldMk cId="1649776910" sldId="381"/>
            <ac:grpSpMk id="36" creationId="{C61453A8-AD43-355C-FE47-B65E8A2CD64E}"/>
          </ac:grpSpMkLst>
        </pc:grpChg>
        <pc:grpChg chg="add mod">
          <ac:chgData name="Threlfall, Maryrose" userId="e93f8ee0-f892-4979-9128-106f71f39fba" providerId="ADAL" clId="{B6B02967-D6B7-4CB5-9AA0-76DF010FFB0F}" dt="2023-08-10T14:12:41.641" v="686" actId="1076"/>
          <ac:grpSpMkLst>
            <pc:docMk/>
            <pc:sldMk cId="1649776910" sldId="381"/>
            <ac:grpSpMk id="39" creationId="{500DC711-87FC-92FA-1820-201265E4089C}"/>
          </ac:grpSpMkLst>
        </pc:grpChg>
        <pc:grpChg chg="add del mod">
          <ac:chgData name="Threlfall, Maryrose" userId="e93f8ee0-f892-4979-9128-106f71f39fba" providerId="ADAL" clId="{B6B02967-D6B7-4CB5-9AA0-76DF010FFB0F}" dt="2023-08-10T14:12:01.518" v="676" actId="165"/>
          <ac:grpSpMkLst>
            <pc:docMk/>
            <pc:sldMk cId="1649776910" sldId="381"/>
            <ac:grpSpMk id="40" creationId="{DAA34FDB-01DD-0159-B456-9C7EE9AF25C6}"/>
          </ac:grpSpMkLst>
        </pc:grpChg>
        <pc:grpChg chg="add mod">
          <ac:chgData name="Threlfall, Maryrose" userId="e93f8ee0-f892-4979-9128-106f71f39fba" providerId="ADAL" clId="{B6B02967-D6B7-4CB5-9AA0-76DF010FFB0F}" dt="2023-08-10T14:12:07.988" v="679" actId="164"/>
          <ac:grpSpMkLst>
            <pc:docMk/>
            <pc:sldMk cId="1649776910" sldId="381"/>
            <ac:grpSpMk id="43" creationId="{788B6159-6EBD-7552-F92E-AECE89771160}"/>
          </ac:grpSpMkLst>
        </pc:grpChg>
        <pc:grpChg chg="add del mod">
          <ac:chgData name="Threlfall, Maryrose" userId="e93f8ee0-f892-4979-9128-106f71f39fba" providerId="ADAL" clId="{B6B02967-D6B7-4CB5-9AA0-76DF010FFB0F}" dt="2023-08-10T14:12:23.476" v="682" actId="165"/>
          <ac:grpSpMkLst>
            <pc:docMk/>
            <pc:sldMk cId="1649776910" sldId="381"/>
            <ac:grpSpMk id="44" creationId="{7DEC6F0E-D3D8-4202-58B3-45C46616C17E}"/>
          </ac:grpSpMkLst>
        </pc:grpChg>
        <pc:grpChg chg="add mod">
          <ac:chgData name="Threlfall, Maryrose" userId="e93f8ee0-f892-4979-9128-106f71f39fba" providerId="ADAL" clId="{B6B02967-D6B7-4CB5-9AA0-76DF010FFB0F}" dt="2023-08-10T14:12:31.455" v="685" actId="164"/>
          <ac:grpSpMkLst>
            <pc:docMk/>
            <pc:sldMk cId="1649776910" sldId="381"/>
            <ac:grpSpMk id="47" creationId="{D69B5B14-6264-BC67-79FC-BB1E1B0C44B4}"/>
          </ac:grpSpMkLst>
        </pc:grpChg>
        <pc:grpChg chg="add del mod">
          <ac:chgData name="Threlfall, Maryrose" userId="e93f8ee0-f892-4979-9128-106f71f39fba" providerId="ADAL" clId="{B6B02967-D6B7-4CB5-9AA0-76DF010FFB0F}" dt="2023-08-10T14:12:56.050" v="689" actId="165"/>
          <ac:grpSpMkLst>
            <pc:docMk/>
            <pc:sldMk cId="1649776910" sldId="381"/>
            <ac:grpSpMk id="48" creationId="{0D099417-7D9D-2BBB-8B8C-A3FE17F0DAC7}"/>
          </ac:grpSpMkLst>
        </pc:grpChg>
        <pc:grpChg chg="add mod">
          <ac:chgData name="Threlfall, Maryrose" userId="e93f8ee0-f892-4979-9128-106f71f39fba" providerId="ADAL" clId="{B6B02967-D6B7-4CB5-9AA0-76DF010FFB0F}" dt="2023-08-10T14:13:04.079" v="692" actId="164"/>
          <ac:grpSpMkLst>
            <pc:docMk/>
            <pc:sldMk cId="1649776910" sldId="381"/>
            <ac:grpSpMk id="51" creationId="{0938B26B-0CAB-9394-72C9-122E6FF93577}"/>
          </ac:grpSpMkLst>
        </pc:grpChg>
        <pc:grpChg chg="add del mod">
          <ac:chgData name="Threlfall, Maryrose" userId="e93f8ee0-f892-4979-9128-106f71f39fba" providerId="ADAL" clId="{B6B02967-D6B7-4CB5-9AA0-76DF010FFB0F}" dt="2023-08-10T14:13:14.922" v="695" actId="165"/>
          <ac:grpSpMkLst>
            <pc:docMk/>
            <pc:sldMk cId="1649776910" sldId="381"/>
            <ac:grpSpMk id="52" creationId="{0B8947A8-0572-2217-A4B0-8C2A6FE81038}"/>
          </ac:grpSpMkLst>
        </pc:grpChg>
        <pc:grpChg chg="add mod">
          <ac:chgData name="Threlfall, Maryrose" userId="e93f8ee0-f892-4979-9128-106f71f39fba" providerId="ADAL" clId="{B6B02967-D6B7-4CB5-9AA0-76DF010FFB0F}" dt="2023-08-10T14:13:21.368" v="698" actId="164"/>
          <ac:grpSpMkLst>
            <pc:docMk/>
            <pc:sldMk cId="1649776910" sldId="381"/>
            <ac:grpSpMk id="55" creationId="{BCC1D262-1BDA-3B79-8AA5-46F483AB4D3C}"/>
          </ac:grpSpMkLst>
        </pc:grpChg>
        <pc:graphicFrameChg chg="add del mod modGraphic">
          <ac:chgData name="Threlfall, Maryrose" userId="e93f8ee0-f892-4979-9128-106f71f39fba" providerId="ADAL" clId="{B6B02967-D6B7-4CB5-9AA0-76DF010FFB0F}" dt="2023-08-10T13:46:05.943" v="65" actId="18245"/>
          <ac:graphicFrameMkLst>
            <pc:docMk/>
            <pc:sldMk cId="1649776910" sldId="381"/>
            <ac:graphicFrameMk id="5" creationId="{D8737516-DE85-B9D6-6188-BF5F8DC02A15}"/>
          </ac:graphicFrameMkLst>
        </pc:graphicFrameChg>
      </pc:sldChg>
      <pc:sldChg chg="modSp new del mod ord">
        <pc:chgData name="Threlfall, Maryrose" userId="e93f8ee0-f892-4979-9128-106f71f39fba" providerId="ADAL" clId="{B6B02967-D6B7-4CB5-9AA0-76DF010FFB0F}" dt="2023-08-10T13:42:04.475" v="34" actId="47"/>
        <pc:sldMkLst>
          <pc:docMk/>
          <pc:sldMk cId="4145848803" sldId="381"/>
        </pc:sldMkLst>
        <pc:spChg chg="mod">
          <ac:chgData name="Threlfall, Maryrose" userId="e93f8ee0-f892-4979-9128-106f71f39fba" providerId="ADAL" clId="{B6B02967-D6B7-4CB5-9AA0-76DF010FFB0F}" dt="2023-08-10T13:41:53.078" v="33" actId="20577"/>
          <ac:spMkLst>
            <pc:docMk/>
            <pc:sldMk cId="4145848803" sldId="381"/>
            <ac:spMk id="2" creationId="{29E2C337-AA18-BB25-E829-63724634776E}"/>
          </ac:spMkLst>
        </pc:spChg>
      </pc:sldChg>
      <pc:sldChg chg="add del addCm">
        <pc:chgData name="Threlfall, Maryrose" userId="e93f8ee0-f892-4979-9128-106f71f39fba" providerId="ADAL" clId="{B6B02967-D6B7-4CB5-9AA0-76DF010FFB0F}" dt="2023-08-11T08:53:27.297" v="848" actId="47"/>
        <pc:sldMkLst>
          <pc:docMk/>
          <pc:sldMk cId="3383656045" sldId="894"/>
        </pc:sldMkLst>
        <pc:extLst>
          <p:ext xmlns:p="http://schemas.openxmlformats.org/presentationml/2006/main" uri="{D6D511B9-2390-475A-947B-AFAB55BFBCF1}">
            <pc226:cmChg xmlns:pc226="http://schemas.microsoft.com/office/powerpoint/2022/06/main/command" chg="add">
              <pc226:chgData name="Threlfall, Maryrose" userId="e93f8ee0-f892-4979-9128-106f71f39fba" providerId="ADAL" clId="{B6B02967-D6B7-4CB5-9AA0-76DF010FFB0F}" dt="2023-08-10T15:29:25.534" v="825"/>
              <pc2:cmMkLst xmlns:pc2="http://schemas.microsoft.com/office/powerpoint/2019/9/main/command">
                <pc:docMk/>
                <pc:sldMk cId="3383656045" sldId="894"/>
                <pc2:cmMk id="{39D35E31-0AC6-408A-9324-CE98F5BA9FAA}"/>
              </pc2:cmMkLst>
            </pc226:cmChg>
          </p:ext>
        </pc:extLst>
      </pc:sldChg>
      <pc:sldChg chg="add del addCm">
        <pc:chgData name="Threlfall, Maryrose" userId="e93f8ee0-f892-4979-9128-106f71f39fba" providerId="ADAL" clId="{B6B02967-D6B7-4CB5-9AA0-76DF010FFB0F}" dt="2023-08-11T08:53:29.100" v="849" actId="47"/>
        <pc:sldMkLst>
          <pc:docMk/>
          <pc:sldMk cId="1364024990" sldId="895"/>
        </pc:sldMkLst>
        <pc:extLst>
          <p:ext xmlns:p="http://schemas.openxmlformats.org/presentationml/2006/main" uri="{D6D511B9-2390-475A-947B-AFAB55BFBCF1}">
            <pc226:cmChg xmlns:pc226="http://schemas.microsoft.com/office/powerpoint/2022/06/main/command" chg="add">
              <pc226:chgData name="Threlfall, Maryrose" userId="e93f8ee0-f892-4979-9128-106f71f39fba" providerId="ADAL" clId="{B6B02967-D6B7-4CB5-9AA0-76DF010FFB0F}" dt="2023-08-10T15:30:30.732" v="826"/>
              <pc2:cmMkLst xmlns:pc2="http://schemas.microsoft.com/office/powerpoint/2019/9/main/command">
                <pc:docMk/>
                <pc:sldMk cId="1364024990" sldId="895"/>
                <pc2:cmMk id="{58252DF2-287E-4CBD-9095-DB9862B3AE40}"/>
              </pc2:cmMkLst>
            </pc226:cmChg>
          </p:ext>
        </pc:extLst>
      </pc:sldChg>
      <pc:sldMasterChg chg="delSldLayout">
        <pc:chgData name="Threlfall, Maryrose" userId="e93f8ee0-f892-4979-9128-106f71f39fba" providerId="ADAL" clId="{B6B02967-D6B7-4CB5-9AA0-76DF010FFB0F}" dt="2023-08-11T08:53:29.100" v="849" actId="47"/>
        <pc:sldMasterMkLst>
          <pc:docMk/>
          <pc:sldMasterMk cId="1828849287" sldId="2147483648"/>
        </pc:sldMasterMkLst>
        <pc:sldLayoutChg chg="del">
          <pc:chgData name="Threlfall, Maryrose" userId="e93f8ee0-f892-4979-9128-106f71f39fba" providerId="ADAL" clId="{B6B02967-D6B7-4CB5-9AA0-76DF010FFB0F}" dt="2023-08-11T08:53:29.100" v="849" actId="47"/>
          <pc:sldLayoutMkLst>
            <pc:docMk/>
            <pc:sldMasterMk cId="1828849287" sldId="2147483648"/>
            <pc:sldLayoutMk cId="3297047430" sldId="2147483699"/>
          </pc:sldLayoutMkLst>
        </pc:sldLayoutChg>
      </pc:sldMasterChg>
    </pc:docChg>
  </pc:docChgLst>
  <pc:docChgLst>
    <pc:chgData name="McAlpine, Claire" userId="S::claire.mcalpine@thepalladiumgroup.com::1d2f7ecf-2bbd-4184-aa2e-823e8439ba4e" providerId="AD" clId="Web-{4A710CAA-5B05-4C74-B1BD-A46C70240B98}"/>
    <pc:docChg chg="sldOrd">
      <pc:chgData name="McAlpine, Claire" userId="S::claire.mcalpine@thepalladiumgroup.com::1d2f7ecf-2bbd-4184-aa2e-823e8439ba4e" providerId="AD" clId="Web-{4A710CAA-5B05-4C74-B1BD-A46C70240B98}" dt="2023-08-02T09:58:32.541" v="0"/>
      <pc:docMkLst>
        <pc:docMk/>
      </pc:docMkLst>
      <pc:sldChg chg="ord">
        <pc:chgData name="McAlpine, Claire" userId="S::claire.mcalpine@thepalladiumgroup.com::1d2f7ecf-2bbd-4184-aa2e-823e8439ba4e" providerId="AD" clId="Web-{4A710CAA-5B05-4C74-B1BD-A46C70240B98}" dt="2023-08-02T09:58:32.541" v="0"/>
        <pc:sldMkLst>
          <pc:docMk/>
          <pc:sldMk cId="3289195909" sldId="377"/>
        </pc:sldMkLst>
      </pc:sldChg>
    </pc:docChg>
  </pc:docChgLst>
</pc:chgInfo>
</file>

<file path=ppt/comments/modernComment_161_E5C0DADE.xml><?xml version="1.0" encoding="utf-8"?>
<p188:cmLst xmlns:a="http://schemas.openxmlformats.org/drawingml/2006/main" xmlns:r="http://schemas.openxmlformats.org/officeDocument/2006/relationships" xmlns:p188="http://schemas.microsoft.com/office/powerpoint/2018/8/main">
  <p188:cm id="{BF540385-A891-4528-92D0-70D091579724}" authorId="{C034C697-7407-78BE-65A4-8DD6BDAE2693}" status="resolved" created="2023-08-02T09:02:50.320" complete="100000">
    <ac:txMkLst xmlns:ac="http://schemas.microsoft.com/office/drawing/2013/main/command">
      <pc:docMk xmlns:pc="http://schemas.microsoft.com/office/powerpoint/2013/main/command"/>
      <pc:sldMk xmlns:pc="http://schemas.microsoft.com/office/powerpoint/2013/main/command" cId="3854621406" sldId="353"/>
      <ac:spMk id="2" creationId="{AA411146-6074-4DAA-8D4B-8F5D2D21D1DC}"/>
      <ac:txMk cp="0">
        <ac:context len="30" hash="3234044617"/>
      </ac:txMk>
    </ac:txMkLst>
    <p188:pos x="2005947" y="382081"/>
    <p188:txBody>
      <a:bodyPr/>
      <a:lstStyle/>
      <a:p>
        <a:r>
          <a:rPr lang="en-GB"/>
          <a:t>Shall we just call it TOC for consistency?</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E1C97D-EE81-4C7B-9FDF-E51CB851391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A0FD1F28-2DAB-4EF5-B6A3-6B9A5A02612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7E5776-FB40-4742-968A-6332F4A2EE00}" type="datetimeFigureOut">
              <a:rPr lang="en-GB" smtClean="0"/>
              <a:t>22/07/2024</a:t>
            </a:fld>
            <a:endParaRPr lang="en-GB"/>
          </a:p>
        </p:txBody>
      </p:sp>
      <p:sp>
        <p:nvSpPr>
          <p:cNvPr id="4" name="Footer Placeholder 3">
            <a:extLst>
              <a:ext uri="{FF2B5EF4-FFF2-40B4-BE49-F238E27FC236}">
                <a16:creationId xmlns:a16="http://schemas.microsoft.com/office/drawing/2014/main" id="{1E08DF98-82A1-435D-B6F6-EF60779D6E9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46BC6BA2-D87A-4541-BA19-2F767E5EC9C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85572C-A01C-4567-8CEB-EC682BAADE77}" type="slidenum">
              <a:rPr lang="en-GB" smtClean="0"/>
              <a:t>‹#›</a:t>
            </a:fld>
            <a:endParaRPr lang="en-GB"/>
          </a:p>
        </p:txBody>
      </p:sp>
    </p:spTree>
    <p:extLst>
      <p:ext uri="{BB962C8B-B14F-4D97-AF65-F5344CB8AC3E}">
        <p14:creationId xmlns:p14="http://schemas.microsoft.com/office/powerpoint/2010/main" val="3537755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39503B-2ED7-400E-BFAD-BE2E007317ED}" type="datetimeFigureOut">
              <a:rPr lang="en-GB" smtClean="0"/>
              <a:t>22/07/2024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6C1329-C63B-4808-8D74-31FAD9BF468A}" type="slidenum">
              <a:rPr lang="en-GB" smtClean="0"/>
              <a:t>‹#›</a:t>
            </a:fld>
            <a:endParaRPr lang="en-GB"/>
          </a:p>
        </p:txBody>
      </p:sp>
    </p:spTree>
    <p:extLst>
      <p:ext uri="{BB962C8B-B14F-4D97-AF65-F5344CB8AC3E}">
        <p14:creationId xmlns:p14="http://schemas.microsoft.com/office/powerpoint/2010/main" val="77227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hyperlink" Target="http://www.ukpact.co.uk/" TargetMode="External"/><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jpeg"/><Relationship Id="rId2" Type="http://schemas.openxmlformats.org/officeDocument/2006/relationships/hyperlink" Target="http://www.ukpact.co.uk/" TargetMode="External"/><Relationship Id="rId1" Type="http://schemas.openxmlformats.org/officeDocument/2006/relationships/slideMaster" Target="../slideMasters/slideMaster1.xml"/><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svg"/><Relationship Id="rId2" Type="http://schemas.openxmlformats.org/officeDocument/2006/relationships/hyperlink" Target="http://www.ukpact.co.uk/" TargetMode="External"/><Relationship Id="rId1" Type="http://schemas.openxmlformats.org/officeDocument/2006/relationships/slideMaster" Target="../slideMasters/slideMaster1.xml"/><Relationship Id="rId6" Type="http://schemas.openxmlformats.org/officeDocument/2006/relationships/image" Target="../media/image7.png"/><Relationship Id="rId5" Type="http://schemas.openxmlformats.org/officeDocument/2006/relationships/image" Target="../media/image1.jpeg"/><Relationship Id="rId4" Type="http://schemas.openxmlformats.org/officeDocument/2006/relationships/image" Target="../media/image6.sv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UK PAC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6263629-CEC3-4B28-BBE6-E874B4CB97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4409" y="929024"/>
            <a:ext cx="3649390" cy="670004"/>
          </a:xfrm>
          <a:prstGeom prst="rect">
            <a:avLst/>
          </a:prstGeom>
        </p:spPr>
      </p:pic>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99CE8067-8890-480A-A6B6-B6C0646890A8}"/>
              </a:ext>
            </a:extLst>
          </p:cNvPr>
          <p:cNvSpPr>
            <a:spLocks noGrp="1"/>
          </p:cNvSpPr>
          <p:nvPr>
            <p:ph type="body" sz="quarter" idx="13" hasCustomPrompt="1"/>
          </p:nvPr>
        </p:nvSpPr>
        <p:spPr>
          <a:xfrm>
            <a:off x="525174"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3" name="Picture Placeholder 2">
            <a:extLst>
              <a:ext uri="{FF2B5EF4-FFF2-40B4-BE49-F238E27FC236}">
                <a16:creationId xmlns:a16="http://schemas.microsoft.com/office/drawing/2014/main" id="{B9C98FBE-19B4-4C37-B365-353323AEEB86}"/>
              </a:ext>
            </a:extLst>
          </p:cNvPr>
          <p:cNvSpPr>
            <a:spLocks noGrp="1"/>
          </p:cNvSpPr>
          <p:nvPr>
            <p:ph type="pic" sz="quarter" idx="14" hasCustomPrompt="1"/>
          </p:nvPr>
        </p:nvSpPr>
        <p:spPr>
          <a:xfrm>
            <a:off x="4880480" y="929024"/>
            <a:ext cx="1915568" cy="1404103"/>
          </a:xfrm>
          <a:prstGeom prst="rect">
            <a:avLst/>
          </a:prstGeom>
        </p:spPr>
        <p:txBody>
          <a:bodyPr/>
          <a:lstStyle>
            <a:lvl1pPr marL="0" indent="0">
              <a:buNone/>
              <a:defRPr sz="1600"/>
            </a:lvl1pPr>
          </a:lstStyle>
          <a:p>
            <a:r>
              <a:rPr lang="en-GB"/>
              <a:t>Co-branding logo (if any)</a:t>
            </a:r>
          </a:p>
        </p:txBody>
      </p:sp>
      <p:sp>
        <p:nvSpPr>
          <p:cNvPr id="11" name="Text Placeholder 16">
            <a:extLst>
              <a:ext uri="{FF2B5EF4-FFF2-40B4-BE49-F238E27FC236}">
                <a16:creationId xmlns:a16="http://schemas.microsoft.com/office/drawing/2014/main" id="{5AEADE1A-4F81-4B42-B674-DAFC74644097}"/>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12" name="Straight Connector 11">
            <a:extLst>
              <a:ext uri="{FF2B5EF4-FFF2-40B4-BE49-F238E27FC236}">
                <a16:creationId xmlns:a16="http://schemas.microsoft.com/office/drawing/2014/main" id="{1E641CC3-003F-418A-9D26-745048368EC0}"/>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Freeform: Shape 4">
            <a:extLst>
              <a:ext uri="{FF2B5EF4-FFF2-40B4-BE49-F238E27FC236}">
                <a16:creationId xmlns:a16="http://schemas.microsoft.com/office/drawing/2014/main" id="{6CEFE956-DD74-4A5E-BAD9-AFAD46FB024E}"/>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1872061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 Text">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E051C491-8ECC-4BA7-9BEC-F388A5078B19}"/>
              </a:ext>
            </a:extLst>
          </p:cNvPr>
          <p:cNvSpPr>
            <a:spLocks noGrp="1"/>
          </p:cNvSpPr>
          <p:nvPr>
            <p:ph type="body" sz="quarter" idx="11" hasCustomPrompt="1"/>
          </p:nvPr>
        </p:nvSpPr>
        <p:spPr>
          <a:xfrm>
            <a:off x="515937" y="549275"/>
            <a:ext cx="11160125"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cxnSp>
        <p:nvCxnSpPr>
          <p:cNvPr id="5" name="Straight Connector 4">
            <a:extLst>
              <a:ext uri="{FF2B5EF4-FFF2-40B4-BE49-F238E27FC236}">
                <a16:creationId xmlns:a16="http://schemas.microsoft.com/office/drawing/2014/main" id="{04BA5998-6F94-43C5-A099-908965AEE99C}"/>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9" name="Content Placeholder 11">
            <a:extLst>
              <a:ext uri="{FF2B5EF4-FFF2-40B4-BE49-F238E27FC236}">
                <a16:creationId xmlns:a16="http://schemas.microsoft.com/office/drawing/2014/main" id="{7F312CC6-D897-4E9E-BF48-6AD769422AC3}"/>
              </a:ext>
            </a:extLst>
          </p:cNvPr>
          <p:cNvSpPr>
            <a:spLocks noGrp="1"/>
          </p:cNvSpPr>
          <p:nvPr>
            <p:ph sz="quarter" idx="13" hasCustomPrompt="1"/>
          </p:nvPr>
        </p:nvSpPr>
        <p:spPr>
          <a:xfrm>
            <a:off x="515938" y="1671780"/>
            <a:ext cx="11160125" cy="4646181"/>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sp>
        <p:nvSpPr>
          <p:cNvPr id="2" name="TextBox 1">
            <a:extLst>
              <a:ext uri="{FF2B5EF4-FFF2-40B4-BE49-F238E27FC236}">
                <a16:creationId xmlns:a16="http://schemas.microsoft.com/office/drawing/2014/main" id="{F8029646-86D6-4BC1-98FB-EF812D2CE0C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2330710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 Subtitle + Text">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669500"/>
            <a:ext cx="11160125"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1420264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 Text + Shap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E051C491-8ECC-4BA7-9BEC-F388A5078B19}"/>
              </a:ext>
            </a:extLst>
          </p:cNvPr>
          <p:cNvSpPr>
            <a:spLocks noGrp="1"/>
          </p:cNvSpPr>
          <p:nvPr>
            <p:ph type="body" sz="quarter" idx="11" hasCustomPrompt="1"/>
          </p:nvPr>
        </p:nvSpPr>
        <p:spPr>
          <a:xfrm>
            <a:off x="527549" y="549274"/>
            <a:ext cx="7519699"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cxnSp>
        <p:nvCxnSpPr>
          <p:cNvPr id="5" name="Straight Connector 4">
            <a:extLst>
              <a:ext uri="{FF2B5EF4-FFF2-40B4-BE49-F238E27FC236}">
                <a16:creationId xmlns:a16="http://schemas.microsoft.com/office/drawing/2014/main" id="{04BA5998-6F94-43C5-A099-908965AEE99C}"/>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9" name="Content Placeholder 11">
            <a:extLst>
              <a:ext uri="{FF2B5EF4-FFF2-40B4-BE49-F238E27FC236}">
                <a16:creationId xmlns:a16="http://schemas.microsoft.com/office/drawing/2014/main" id="{7F312CC6-D897-4E9E-BF48-6AD769422AC3}"/>
              </a:ext>
            </a:extLst>
          </p:cNvPr>
          <p:cNvSpPr>
            <a:spLocks noGrp="1"/>
          </p:cNvSpPr>
          <p:nvPr>
            <p:ph sz="quarter" idx="13" hasCustomPrompt="1"/>
          </p:nvPr>
        </p:nvSpPr>
        <p:spPr>
          <a:xfrm>
            <a:off x="515939" y="1671292"/>
            <a:ext cx="7519698"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sp>
        <p:nvSpPr>
          <p:cNvPr id="2" name="TextBox 1">
            <a:extLst>
              <a:ext uri="{FF2B5EF4-FFF2-40B4-BE49-F238E27FC236}">
                <a16:creationId xmlns:a16="http://schemas.microsoft.com/office/drawing/2014/main" id="{F8029646-86D6-4BC1-98FB-EF812D2CE0C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4" name="Freeform: Shape 3">
            <a:extLst>
              <a:ext uri="{FF2B5EF4-FFF2-40B4-BE49-F238E27FC236}">
                <a16:creationId xmlns:a16="http://schemas.microsoft.com/office/drawing/2014/main" id="{637CC9ED-1E88-4782-ACB9-C11EA2FF1DBD}"/>
              </a:ext>
            </a:extLst>
          </p:cNvPr>
          <p:cNvSpPr/>
          <p:nvPr userDrawn="1"/>
        </p:nvSpPr>
        <p:spPr>
          <a:xfrm>
            <a:off x="8274708" y="0"/>
            <a:ext cx="3917292"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3275443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 Subtitle + Text + Shap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8" y="549276"/>
            <a:ext cx="7538170"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671292"/>
            <a:ext cx="7538170"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9" y="926465"/>
            <a:ext cx="7538170" cy="338138"/>
          </a:xfrm>
          <a:prstGeom prst="rect">
            <a:avLst/>
          </a:prstGeom>
        </p:spPr>
        <p:txBody>
          <a:bodyPr lIns="0" tIns="0" rIns="0" bIns="0" anchor="b"/>
          <a:lstStyle>
            <a:lvl1pPr marL="0" indent="0">
              <a:buNone/>
              <a:defRPr sz="1800" b="1"/>
            </a:lvl1pPr>
          </a:lstStyle>
          <a:p>
            <a:pPr lvl="0"/>
            <a:r>
              <a:rPr lang="en-GB"/>
              <a:t>Subtitle</a:t>
            </a:r>
          </a:p>
        </p:txBody>
      </p: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2" name="Freeform: Shape 1">
            <a:extLst>
              <a:ext uri="{FF2B5EF4-FFF2-40B4-BE49-F238E27FC236}">
                <a16:creationId xmlns:a16="http://schemas.microsoft.com/office/drawing/2014/main" id="{3CE398DC-B101-429E-89E6-533CFD29966C}"/>
              </a:ext>
            </a:extLst>
          </p:cNvPr>
          <p:cNvSpPr/>
          <p:nvPr userDrawn="1"/>
        </p:nvSpPr>
        <p:spPr>
          <a:xfrm>
            <a:off x="8274708" y="0"/>
            <a:ext cx="3917292"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37973056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 Text (Half/Half)">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C1C6F2-EB77-4564-AF82-9F07F79FAAB9}"/>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710271"/>
            <a:ext cx="5432280"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2" name="Content Placeholder 11">
            <a:extLst>
              <a:ext uri="{FF2B5EF4-FFF2-40B4-BE49-F238E27FC236}">
                <a16:creationId xmlns:a16="http://schemas.microsoft.com/office/drawing/2014/main" id="{DB2CD757-A2DB-4D22-8EC4-51AF5937A2E2}"/>
              </a:ext>
            </a:extLst>
          </p:cNvPr>
          <p:cNvSpPr>
            <a:spLocks noGrp="1"/>
          </p:cNvSpPr>
          <p:nvPr>
            <p:ph sz="quarter" idx="15" hasCustomPrompt="1"/>
          </p:nvPr>
        </p:nvSpPr>
        <p:spPr>
          <a:xfrm>
            <a:off x="6243784" y="1710271"/>
            <a:ext cx="5432280" cy="3428995"/>
          </a:xfrm>
          <a:prstGeom prst="rect">
            <a:avLst/>
          </a:prstGeom>
        </p:spPr>
        <p:txBody>
          <a:bodyPr lIns="0" tIns="0" rIns="0" bIns="0" numCol="1" spcCol="540000"/>
          <a:lstStyle>
            <a:lvl1pPr marL="0" indent="0">
              <a:buNone/>
              <a:defRPr sz="1800" b="0" i="0">
                <a:solidFill>
                  <a:schemeClr val="bg1"/>
                </a:solidFill>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9" name="Text Placeholder 14">
            <a:extLst>
              <a:ext uri="{FF2B5EF4-FFF2-40B4-BE49-F238E27FC236}">
                <a16:creationId xmlns:a16="http://schemas.microsoft.com/office/drawing/2014/main" id="{BEDD09D1-7DF8-4E44-B70F-CB73900EB968}"/>
              </a:ext>
            </a:extLst>
          </p:cNvPr>
          <p:cNvSpPr>
            <a:spLocks noGrp="1"/>
          </p:cNvSpPr>
          <p:nvPr>
            <p:ph type="body" sz="quarter" idx="11" hasCustomPrompt="1"/>
          </p:nvPr>
        </p:nvSpPr>
        <p:spPr>
          <a:xfrm>
            <a:off x="527549" y="549274"/>
            <a:ext cx="5568451" cy="730885"/>
          </a:xfrm>
          <a:prstGeom prst="rect">
            <a:avLst/>
          </a:prstGeom>
        </p:spPr>
        <p:txBody>
          <a:bodyPr lIns="0" tIns="0" rIns="0" bIns="0" anchor="ctr"/>
          <a:lstStyle>
            <a:lvl1pPr marL="0" indent="0">
              <a:buNone/>
              <a:defRPr sz="2400" b="1" i="0">
                <a:solidFill>
                  <a:schemeClr val="accent1"/>
                </a:solidFill>
                <a:latin typeface="+mj-lt"/>
                <a:cs typeface="Arial Black" panose="020B0604020202020204" pitchFamily="34" charset="0"/>
              </a:defRPr>
            </a:lvl1pPr>
          </a:lstStyle>
          <a:p>
            <a:pPr lvl="0"/>
            <a:r>
              <a:rPr lang="en-GB"/>
              <a:t>Slide Title (can extend to two lines)</a:t>
            </a:r>
          </a:p>
        </p:txBody>
      </p:sp>
    </p:spTree>
    <p:extLst>
      <p:ext uri="{BB962C8B-B14F-4D97-AF65-F5344CB8AC3E}">
        <p14:creationId xmlns:p14="http://schemas.microsoft.com/office/powerpoint/2010/main" val="1012314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 Subtitle + Text (Half/Half)">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C1C6F2-EB77-4564-AF82-9F07F79FAAB9}"/>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8" y="549276"/>
            <a:ext cx="5506172"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9" y="1710271"/>
            <a:ext cx="5432280"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9" y="926465"/>
            <a:ext cx="5506172" cy="338138"/>
          </a:xfrm>
          <a:prstGeom prst="rect">
            <a:avLst/>
          </a:prstGeom>
        </p:spPr>
        <p:txBody>
          <a:bodyPr lIns="0" tIns="0" rIns="0" bIns="0" anchor="b"/>
          <a:lstStyle>
            <a:lvl1pPr marL="0" indent="0">
              <a:buNone/>
              <a:defRPr sz="1800" b="1"/>
            </a:lvl1pPr>
          </a:lstStyle>
          <a:p>
            <a:pPr lvl="0"/>
            <a:r>
              <a:rPr lang="en-GB"/>
              <a:t>Subtitle</a:t>
            </a:r>
          </a:p>
        </p:txBody>
      </p: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2" name="Content Placeholder 11">
            <a:extLst>
              <a:ext uri="{FF2B5EF4-FFF2-40B4-BE49-F238E27FC236}">
                <a16:creationId xmlns:a16="http://schemas.microsoft.com/office/drawing/2014/main" id="{DB2CD757-A2DB-4D22-8EC4-51AF5937A2E2}"/>
              </a:ext>
            </a:extLst>
          </p:cNvPr>
          <p:cNvSpPr>
            <a:spLocks noGrp="1"/>
          </p:cNvSpPr>
          <p:nvPr>
            <p:ph sz="quarter" idx="15" hasCustomPrompt="1"/>
          </p:nvPr>
        </p:nvSpPr>
        <p:spPr>
          <a:xfrm>
            <a:off x="6243784" y="1710271"/>
            <a:ext cx="5432280" cy="3428995"/>
          </a:xfrm>
          <a:prstGeom prst="rect">
            <a:avLst/>
          </a:prstGeom>
        </p:spPr>
        <p:txBody>
          <a:bodyPr lIns="0" tIns="0" rIns="0" bIns="0" numCol="1" spcCol="540000"/>
          <a:lstStyle>
            <a:lvl1pPr marL="0" indent="0">
              <a:buNone/>
              <a:defRPr sz="1800" b="0" i="0">
                <a:solidFill>
                  <a:schemeClr val="bg1"/>
                </a:solidFill>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Tree>
    <p:extLst>
      <p:ext uri="{BB962C8B-B14F-4D97-AF65-F5344CB8AC3E}">
        <p14:creationId xmlns:p14="http://schemas.microsoft.com/office/powerpoint/2010/main" val="18096187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 Subtitle + Text + Image">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7036407" cy="351867"/>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671292"/>
            <a:ext cx="7036329" cy="4647600"/>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content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AC26EF68-FBAA-48E1-A38C-CD7A1917DD03}"/>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13" name="Picture Placeholder 15">
            <a:extLst>
              <a:ext uri="{FF2B5EF4-FFF2-40B4-BE49-F238E27FC236}">
                <a16:creationId xmlns:a16="http://schemas.microsoft.com/office/drawing/2014/main" id="{C4558F93-99D3-4E7E-A973-F0DEA4D9AB46}"/>
              </a:ext>
            </a:extLst>
          </p:cNvPr>
          <p:cNvSpPr>
            <a:spLocks noGrp="1"/>
          </p:cNvSpPr>
          <p:nvPr>
            <p:ph type="pic" sz="quarter" idx="10" hasCustomPrompt="1"/>
          </p:nvPr>
        </p:nvSpPr>
        <p:spPr>
          <a:xfrm>
            <a:off x="8043332" y="0"/>
            <a:ext cx="4148667" cy="6858000"/>
          </a:xfrm>
          <a:custGeom>
            <a:avLst/>
            <a:gdLst>
              <a:gd name="connsiteX0" fmla="*/ 1006469 w 6096000"/>
              <a:gd name="connsiteY0" fmla="*/ 4171409 h 6858000"/>
              <a:gd name="connsiteX1" fmla="*/ 2001498 w 6096000"/>
              <a:gd name="connsiteY1" fmla="*/ 6858000 h 6858000"/>
              <a:gd name="connsiteX2" fmla="*/ 11438 w 6096000"/>
              <a:gd name="connsiteY2" fmla="*/ 6858000 h 6858000"/>
              <a:gd name="connsiteX3" fmla="*/ 0 w 6096000"/>
              <a:gd name="connsiteY3" fmla="*/ 0 h 6858000"/>
              <a:gd name="connsiteX4" fmla="*/ 6096000 w 6096000"/>
              <a:gd name="connsiteY4" fmla="*/ 0 h 6858000"/>
              <a:gd name="connsiteX5" fmla="*/ 6096000 w 6096000"/>
              <a:gd name="connsiteY5" fmla="*/ 3 h 6858000"/>
              <a:gd name="connsiteX6" fmla="*/ 4876799 w 6096000"/>
              <a:gd name="connsiteY6" fmla="*/ 3 h 6858000"/>
              <a:gd name="connsiteX7" fmla="*/ 6096000 w 6096000"/>
              <a:gd name="connsiteY7" fmla="*/ 3917814 h 6858000"/>
              <a:gd name="connsiteX8" fmla="*/ 6096000 w 6096000"/>
              <a:gd name="connsiteY8" fmla="*/ 6858000 h 6858000"/>
              <a:gd name="connsiteX9" fmla="*/ 2499967 w 6096000"/>
              <a:gd name="connsiteY9" fmla="*/ 6858000 h 6858000"/>
              <a:gd name="connsiteX10" fmla="*/ 0 w 6096000"/>
              <a:gd name="connsiteY10" fmla="*/ 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96000" h="6858000">
                <a:moveTo>
                  <a:pt x="1006469" y="4171409"/>
                </a:moveTo>
                <a:lnTo>
                  <a:pt x="2001498" y="6858000"/>
                </a:lnTo>
                <a:lnTo>
                  <a:pt x="11438" y="6858000"/>
                </a:lnTo>
                <a:close/>
                <a:moveTo>
                  <a:pt x="0" y="0"/>
                </a:moveTo>
                <a:lnTo>
                  <a:pt x="6096000" y="0"/>
                </a:lnTo>
                <a:lnTo>
                  <a:pt x="6096000" y="3"/>
                </a:lnTo>
                <a:lnTo>
                  <a:pt x="4876799" y="3"/>
                </a:lnTo>
                <a:lnTo>
                  <a:pt x="6096000" y="3917814"/>
                </a:lnTo>
                <a:lnTo>
                  <a:pt x="6096000" y="6858000"/>
                </a:lnTo>
                <a:lnTo>
                  <a:pt x="2499967" y="6858000"/>
                </a:lnTo>
                <a:lnTo>
                  <a:pt x="0" y="3"/>
                </a:lnTo>
                <a:close/>
              </a:path>
            </a:pathLst>
          </a:custGeom>
          <a:noFill/>
        </p:spPr>
        <p:txBody>
          <a:bodyPr wrap="square" anchor="ctr">
            <a:noAutofit/>
          </a:bodyPr>
          <a:lstStyle>
            <a:lvl1pPr marL="0" indent="0">
              <a:buNone/>
              <a:defRPr/>
            </a:lvl1pPr>
          </a:lstStyle>
          <a:p>
            <a:r>
              <a:rPr lang="en-GB"/>
              <a:t>Click to add image</a:t>
            </a:r>
          </a:p>
        </p:txBody>
      </p:sp>
      <p:sp>
        <p:nvSpPr>
          <p:cNvPr id="14" name="Text Placeholder 9">
            <a:extLst>
              <a:ext uri="{FF2B5EF4-FFF2-40B4-BE49-F238E27FC236}">
                <a16:creationId xmlns:a16="http://schemas.microsoft.com/office/drawing/2014/main" id="{68D31D99-80C9-41FB-82D5-1CE21B1E41A4}"/>
              </a:ext>
            </a:extLst>
          </p:cNvPr>
          <p:cNvSpPr>
            <a:spLocks noGrp="1"/>
          </p:cNvSpPr>
          <p:nvPr>
            <p:ph type="body" sz="quarter" idx="14" hasCustomPrompt="1"/>
          </p:nvPr>
        </p:nvSpPr>
        <p:spPr>
          <a:xfrm>
            <a:off x="515938" y="926465"/>
            <a:ext cx="7038000"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67251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 Subtitle + 2 Column">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4" name="Content Placeholder 11">
            <a:extLst>
              <a:ext uri="{FF2B5EF4-FFF2-40B4-BE49-F238E27FC236}">
                <a16:creationId xmlns:a16="http://schemas.microsoft.com/office/drawing/2014/main" id="{7C10566C-BC25-4B44-B75C-7A64C8D8276A}"/>
              </a:ext>
            </a:extLst>
          </p:cNvPr>
          <p:cNvSpPr>
            <a:spLocks noGrp="1"/>
          </p:cNvSpPr>
          <p:nvPr>
            <p:ph sz="quarter" idx="13" hasCustomPrompt="1"/>
          </p:nvPr>
        </p:nvSpPr>
        <p:spPr>
          <a:xfrm>
            <a:off x="515938" y="1710271"/>
            <a:ext cx="5580061" cy="3428995"/>
          </a:xfrm>
          <a:prstGeom prst="rect">
            <a:avLst/>
          </a:prstGeom>
        </p:spPr>
        <p:txBody>
          <a:bodyPr lIns="0" tIns="0" rIns="0" bIns="0" numCol="1" spcCol="540000"/>
          <a:lstStyle>
            <a:lvl1pPr marL="0" indent="0">
              <a:buNone/>
              <a:defRPr sz="18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2" name="Rectangle 1">
            <a:extLst>
              <a:ext uri="{FF2B5EF4-FFF2-40B4-BE49-F238E27FC236}">
                <a16:creationId xmlns:a16="http://schemas.microsoft.com/office/drawing/2014/main" id="{5C645F69-D767-4CC6-9DAD-745D1204B141}"/>
              </a:ext>
            </a:extLst>
          </p:cNvPr>
          <p:cNvSpPr/>
          <p:nvPr userDrawn="1"/>
        </p:nvSpPr>
        <p:spPr>
          <a:xfrm>
            <a:off x="6155267" y="1588166"/>
            <a:ext cx="5520796" cy="3678101"/>
          </a:xfrm>
          <a:prstGeom prst="rect">
            <a:avLst/>
          </a:prstGeom>
          <a:solidFill>
            <a:srgbClr val="F4F4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 Placeholder 13">
            <a:extLst>
              <a:ext uri="{FF2B5EF4-FFF2-40B4-BE49-F238E27FC236}">
                <a16:creationId xmlns:a16="http://schemas.microsoft.com/office/drawing/2014/main" id="{72289A93-D101-4FAE-B94B-D761FD7D9AE3}"/>
              </a:ext>
            </a:extLst>
          </p:cNvPr>
          <p:cNvSpPr>
            <a:spLocks noGrp="1"/>
          </p:cNvSpPr>
          <p:nvPr>
            <p:ph type="body" sz="quarter" idx="15"/>
          </p:nvPr>
        </p:nvSpPr>
        <p:spPr>
          <a:xfrm>
            <a:off x="6223000" y="1709738"/>
            <a:ext cx="5376863" cy="3472053"/>
          </a:xfrm>
          <a:prstGeom prst="rect">
            <a:avLst/>
          </a:prstGeom>
        </p:spPr>
        <p:txBody>
          <a:bodyPr/>
          <a:lstStyle>
            <a:lvl1pPr marL="0" indent="0">
              <a:buNone/>
              <a:defRPr sz="1800"/>
            </a:lvl1pPr>
          </a:lstStyle>
          <a:p>
            <a:pPr lvl="0"/>
            <a:endParaRPr lang="en-GB"/>
          </a:p>
        </p:txBody>
      </p:sp>
      <p:sp>
        <p:nvSpPr>
          <p:cNvPr id="16" name="Text Placeholder 15">
            <a:extLst>
              <a:ext uri="{FF2B5EF4-FFF2-40B4-BE49-F238E27FC236}">
                <a16:creationId xmlns:a16="http://schemas.microsoft.com/office/drawing/2014/main" id="{DF4F2D81-8C58-423B-A289-9C330D8AF484}"/>
              </a:ext>
            </a:extLst>
          </p:cNvPr>
          <p:cNvSpPr>
            <a:spLocks noGrp="1"/>
          </p:cNvSpPr>
          <p:nvPr>
            <p:ph type="body" sz="quarter" idx="16"/>
          </p:nvPr>
        </p:nvSpPr>
        <p:spPr>
          <a:xfrm>
            <a:off x="515938" y="5359400"/>
            <a:ext cx="11160125" cy="679450"/>
          </a:xfrm>
          <a:prstGeom prst="rect">
            <a:avLst/>
          </a:prstGeom>
          <a:solidFill>
            <a:schemeClr val="accent1"/>
          </a:solidFill>
          <a:effectLst>
            <a:outerShdw blurRad="50800" dist="38100" dir="2700000" algn="tl" rotWithShape="0">
              <a:prstClr val="black">
                <a:alpha val="40000"/>
              </a:prstClr>
            </a:outerShdw>
          </a:effectLst>
        </p:spPr>
        <p:txBody>
          <a:bodyPr anchor="ctr"/>
          <a:lstStyle>
            <a:lvl1pPr marL="0" indent="0" algn="ctr">
              <a:buNone/>
              <a:defRPr sz="1800" b="1">
                <a:solidFill>
                  <a:schemeClr val="bg1"/>
                </a:solidFill>
              </a:defRPr>
            </a:lvl1pPr>
          </a:lstStyle>
          <a:p>
            <a:pPr lvl="0"/>
            <a:endParaRPr lang="en-GB"/>
          </a:p>
        </p:txBody>
      </p:sp>
      <p:sp>
        <p:nvSpPr>
          <p:cNvPr id="18" name="TextBox 17">
            <a:extLst>
              <a:ext uri="{FF2B5EF4-FFF2-40B4-BE49-F238E27FC236}">
                <a16:creationId xmlns:a16="http://schemas.microsoft.com/office/drawing/2014/main" id="{1862A4D3-4233-45B1-9FD2-563BE3CFD0A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2406224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 Subtitle + 3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BD21959-35F9-4EFB-A177-51FD899E7A7C}"/>
              </a:ext>
            </a:extLst>
          </p:cNvPr>
          <p:cNvSpPr/>
          <p:nvPr userDrawn="1"/>
        </p:nvSpPr>
        <p:spPr>
          <a:xfrm>
            <a:off x="4206394" y="1589949"/>
            <a:ext cx="3792297" cy="4173542"/>
          </a:xfrm>
          <a:prstGeom prst="rect">
            <a:avLst/>
          </a:prstGeom>
          <a:solidFill>
            <a:srgbClr val="F4F4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 Placeholder 14">
            <a:extLst>
              <a:ext uri="{FF2B5EF4-FFF2-40B4-BE49-F238E27FC236}">
                <a16:creationId xmlns:a16="http://schemas.microsoft.com/office/drawing/2014/main" id="{259B53E4-B28A-4F5F-A7B2-B9C4BE21C3CA}"/>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4" name="Straight Connector 3">
            <a:extLst>
              <a:ext uri="{FF2B5EF4-FFF2-40B4-BE49-F238E27FC236}">
                <a16:creationId xmlns:a16="http://schemas.microsoft.com/office/drawing/2014/main" id="{921B1DFF-8E93-41C4-BD52-146CEEE151A6}"/>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5" name="Text Placeholder 9">
            <a:extLst>
              <a:ext uri="{FF2B5EF4-FFF2-40B4-BE49-F238E27FC236}">
                <a16:creationId xmlns:a16="http://schemas.microsoft.com/office/drawing/2014/main" id="{8A21845C-DFC8-4FDB-AAF8-F32C752BAC41}"/>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6" name="Content Placeholder 11">
            <a:extLst>
              <a:ext uri="{FF2B5EF4-FFF2-40B4-BE49-F238E27FC236}">
                <a16:creationId xmlns:a16="http://schemas.microsoft.com/office/drawing/2014/main" id="{1715C3BC-6F96-4FD9-912E-E3CDC46B41D0}"/>
              </a:ext>
            </a:extLst>
          </p:cNvPr>
          <p:cNvSpPr>
            <a:spLocks noGrp="1"/>
          </p:cNvSpPr>
          <p:nvPr>
            <p:ph sz="quarter" idx="13" hasCustomPrompt="1"/>
          </p:nvPr>
        </p:nvSpPr>
        <p:spPr>
          <a:xfrm>
            <a:off x="515938" y="1710271"/>
            <a:ext cx="3600000" cy="404856"/>
          </a:xfrm>
          <a:prstGeom prst="rect">
            <a:avLst/>
          </a:prstGeom>
        </p:spPr>
        <p:txBody>
          <a:bodyPr lIns="0" tIns="0" rIns="0" bIns="0" numCol="1" spcCol="540000"/>
          <a:lstStyle>
            <a:lvl1pPr marL="0" indent="0">
              <a:buNone/>
              <a:defRPr sz="1800" b="0" i="0">
                <a:solidFill>
                  <a:schemeClr val="accent1"/>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8" name="Content Placeholder 11">
            <a:extLst>
              <a:ext uri="{FF2B5EF4-FFF2-40B4-BE49-F238E27FC236}">
                <a16:creationId xmlns:a16="http://schemas.microsoft.com/office/drawing/2014/main" id="{3AA3C1B6-DE6D-4E77-86EC-94AB10977CD2}"/>
              </a:ext>
            </a:extLst>
          </p:cNvPr>
          <p:cNvSpPr>
            <a:spLocks noGrp="1"/>
          </p:cNvSpPr>
          <p:nvPr>
            <p:ph sz="quarter" idx="16" hasCustomPrompt="1"/>
          </p:nvPr>
        </p:nvSpPr>
        <p:spPr>
          <a:xfrm>
            <a:off x="8076062" y="2106663"/>
            <a:ext cx="3600000" cy="3509046"/>
          </a:xfrm>
          <a:prstGeom prst="rect">
            <a:avLst/>
          </a:prstGeom>
        </p:spPr>
        <p:txBody>
          <a:bodyPr lIns="0" tIns="0" rIns="0" bIns="0" numCol="1" spcCol="540000"/>
          <a:lstStyle>
            <a:lvl1pPr>
              <a:defRPr lang="en-GB" sz="1600" b="0" i="0" dirty="0">
                <a:cs typeface="Arial" panose="020B0604020202020204" pitchFamily="34" charset="0"/>
              </a:defRPr>
            </a:lvl1pPr>
          </a:lstStyle>
          <a:p>
            <a:pPr marL="342900" lvl="0" indent="-342900">
              <a:buClr>
                <a:schemeClr val="accent1"/>
              </a:buClr>
              <a:buFont typeface="+mj-lt"/>
              <a:buAutoNum type="arabicPeriod"/>
            </a:pPr>
            <a:r>
              <a:rPr lang="en-GB"/>
              <a:t>Click to add text</a:t>
            </a:r>
          </a:p>
        </p:txBody>
      </p:sp>
      <p:sp>
        <p:nvSpPr>
          <p:cNvPr id="9" name="Content Placeholder 11">
            <a:extLst>
              <a:ext uri="{FF2B5EF4-FFF2-40B4-BE49-F238E27FC236}">
                <a16:creationId xmlns:a16="http://schemas.microsoft.com/office/drawing/2014/main" id="{2C758D47-4C87-4859-A9E3-EDE8696743CA}"/>
              </a:ext>
            </a:extLst>
          </p:cNvPr>
          <p:cNvSpPr>
            <a:spLocks noGrp="1"/>
          </p:cNvSpPr>
          <p:nvPr>
            <p:ph sz="quarter" idx="17" hasCustomPrompt="1"/>
          </p:nvPr>
        </p:nvSpPr>
        <p:spPr>
          <a:xfrm>
            <a:off x="515938" y="2106663"/>
            <a:ext cx="3600000" cy="3509046"/>
          </a:xfrm>
          <a:prstGeom prst="rect">
            <a:avLst/>
          </a:prstGeom>
        </p:spPr>
        <p:txBody>
          <a:bodyPr lIns="0" tIns="0" rIns="0" bIns="0" numCol="1" spcCol="540000"/>
          <a:lstStyle>
            <a:lvl1pPr marL="342900" indent="-342900">
              <a:buClr>
                <a:schemeClr val="accent1"/>
              </a:buClr>
              <a:buFont typeface="+mj-lt"/>
              <a:buAutoNum type="arabicPeriod"/>
              <a:defRPr sz="1600" b="0" i="0">
                <a:latin typeface="+mn-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0" name="Content Placeholder 11">
            <a:extLst>
              <a:ext uri="{FF2B5EF4-FFF2-40B4-BE49-F238E27FC236}">
                <a16:creationId xmlns:a16="http://schemas.microsoft.com/office/drawing/2014/main" id="{6CAE19C8-7D3C-4A2E-8693-22EB6831CCD8}"/>
              </a:ext>
            </a:extLst>
          </p:cNvPr>
          <p:cNvSpPr>
            <a:spLocks noGrp="1"/>
          </p:cNvSpPr>
          <p:nvPr>
            <p:ph sz="quarter" idx="18" hasCustomPrompt="1"/>
          </p:nvPr>
        </p:nvSpPr>
        <p:spPr>
          <a:xfrm>
            <a:off x="8076063" y="1710271"/>
            <a:ext cx="3600000" cy="404856"/>
          </a:xfrm>
          <a:prstGeom prst="rect">
            <a:avLst/>
          </a:prstGeom>
        </p:spPr>
        <p:txBody>
          <a:bodyPr lIns="0" tIns="0" rIns="0" bIns="0" numCol="1" spcCol="540000"/>
          <a:lstStyle>
            <a:lvl1pPr marL="0" indent="0">
              <a:buNone/>
              <a:defRPr sz="1800" b="0" i="0">
                <a:solidFill>
                  <a:schemeClr val="accent1"/>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3" name="Content Placeholder 11">
            <a:extLst>
              <a:ext uri="{FF2B5EF4-FFF2-40B4-BE49-F238E27FC236}">
                <a16:creationId xmlns:a16="http://schemas.microsoft.com/office/drawing/2014/main" id="{F9F6E32F-6AD7-4737-9AB5-CD84D388D3BC}"/>
              </a:ext>
            </a:extLst>
          </p:cNvPr>
          <p:cNvSpPr>
            <a:spLocks noGrp="1"/>
          </p:cNvSpPr>
          <p:nvPr>
            <p:ph sz="quarter" idx="19" hasCustomPrompt="1"/>
          </p:nvPr>
        </p:nvSpPr>
        <p:spPr>
          <a:xfrm>
            <a:off x="4296000" y="1710271"/>
            <a:ext cx="3600000" cy="404856"/>
          </a:xfrm>
          <a:prstGeom prst="rect">
            <a:avLst/>
          </a:prstGeom>
        </p:spPr>
        <p:txBody>
          <a:bodyPr lIns="0" tIns="0" rIns="0" bIns="0" numCol="1" spcCol="540000"/>
          <a:lstStyle>
            <a:lvl1pPr marL="0" indent="0">
              <a:buNone/>
              <a:defRPr sz="1800" b="0" i="0">
                <a:solidFill>
                  <a:schemeClr val="accent2"/>
                </a:solidFill>
                <a:latin typeface="+mj-lt"/>
                <a:cs typeface="Arial" panose="020B0604020202020204" pitchFamily="34" charset="0"/>
              </a:defRPr>
            </a:lvl1pPr>
            <a:lvl2pPr marL="457200" indent="0">
              <a:buNone/>
              <a:defRPr b="0" i="0">
                <a:latin typeface="Arial" panose="020B0604020202020204" pitchFamily="34" charset="0"/>
                <a:cs typeface="Arial" panose="020B0604020202020204" pitchFamily="34" charset="0"/>
              </a:defRPr>
            </a:lvl2pPr>
            <a:lvl3pPr marL="914400" indent="0">
              <a:buNone/>
              <a:defRPr b="0" i="0">
                <a:latin typeface="Arial" panose="020B0604020202020204" pitchFamily="34" charset="0"/>
                <a:cs typeface="Arial" panose="020B0604020202020204" pitchFamily="34" charset="0"/>
              </a:defRPr>
            </a:lvl3pPr>
            <a:lvl4pPr marL="1371600" indent="0">
              <a:buNone/>
              <a:defRPr b="0" i="0">
                <a:latin typeface="Arial" panose="020B0604020202020204" pitchFamily="34" charset="0"/>
                <a:cs typeface="Arial" panose="020B0604020202020204" pitchFamily="34" charset="0"/>
              </a:defRPr>
            </a:lvl4pPr>
            <a:lvl5pPr marL="1828800" indent="0">
              <a:buNone/>
              <a:defRPr b="0" i="0">
                <a:latin typeface="Arial" panose="020B0604020202020204" pitchFamily="34" charset="0"/>
                <a:cs typeface="Arial" panose="020B0604020202020204" pitchFamily="34" charset="0"/>
              </a:defRPr>
            </a:lvl5pPr>
          </a:lstStyle>
          <a:p>
            <a:pPr lvl="0"/>
            <a:r>
              <a:rPr lang="en-GB"/>
              <a:t>Click to add text</a:t>
            </a:r>
          </a:p>
        </p:txBody>
      </p:sp>
      <p:sp>
        <p:nvSpPr>
          <p:cNvPr id="15" name="Text Placeholder 14">
            <a:extLst>
              <a:ext uri="{FF2B5EF4-FFF2-40B4-BE49-F238E27FC236}">
                <a16:creationId xmlns:a16="http://schemas.microsoft.com/office/drawing/2014/main" id="{B3E1493D-4BBB-4C8F-A791-4F914478ED5E}"/>
              </a:ext>
            </a:extLst>
          </p:cNvPr>
          <p:cNvSpPr>
            <a:spLocks noGrp="1"/>
          </p:cNvSpPr>
          <p:nvPr>
            <p:ph type="body" sz="quarter" idx="20" hasCustomPrompt="1"/>
          </p:nvPr>
        </p:nvSpPr>
        <p:spPr>
          <a:xfrm>
            <a:off x="4295775" y="2106663"/>
            <a:ext cx="3600450" cy="3509046"/>
          </a:xfrm>
          <a:prstGeom prst="rect">
            <a:avLst/>
          </a:prstGeom>
        </p:spPr>
        <p:txBody>
          <a:bodyPr/>
          <a:lstStyle>
            <a:lvl1pPr marL="342900" indent="-342900">
              <a:buClr>
                <a:schemeClr val="accent2"/>
              </a:buClr>
              <a:buFont typeface="+mj-lt"/>
              <a:buAutoNum type="arabicPeriod"/>
              <a:defRPr sz="1600"/>
            </a:lvl1pPr>
          </a:lstStyle>
          <a:p>
            <a:pPr lvl="0"/>
            <a:r>
              <a:rPr lang="en-GB"/>
              <a:t>Click to add text</a:t>
            </a:r>
          </a:p>
        </p:txBody>
      </p:sp>
      <p:sp>
        <p:nvSpPr>
          <p:cNvPr id="17" name="TextBox 16">
            <a:extLst>
              <a:ext uri="{FF2B5EF4-FFF2-40B4-BE49-F238E27FC236}">
                <a16:creationId xmlns:a16="http://schemas.microsoft.com/office/drawing/2014/main" id="{A71E4570-714D-415F-B1C1-FE5933BB070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3935871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 Subtitle + List 3">
    <p:spTree>
      <p:nvGrpSpPr>
        <p:cNvPr id="1" name=""/>
        <p:cNvGrpSpPr/>
        <p:nvPr/>
      </p:nvGrpSpPr>
      <p:grpSpPr>
        <a:xfrm>
          <a:off x="0" y="0"/>
          <a:ext cx="0" cy="0"/>
          <a:chOff x="0" y="0"/>
          <a:chExt cx="0" cy="0"/>
        </a:xfrm>
      </p:grpSpPr>
      <p:sp>
        <p:nvSpPr>
          <p:cNvPr id="3" name="Text Placeholder 14">
            <a:extLst>
              <a:ext uri="{FF2B5EF4-FFF2-40B4-BE49-F238E27FC236}">
                <a16:creationId xmlns:a16="http://schemas.microsoft.com/office/drawing/2014/main" id="{9BB1B5D2-1E8F-473E-A222-8C955C06732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0" name="Text Placeholder 9">
            <a:extLst>
              <a:ext uri="{FF2B5EF4-FFF2-40B4-BE49-F238E27FC236}">
                <a16:creationId xmlns:a16="http://schemas.microsoft.com/office/drawing/2014/main" id="{9D90ED9E-5954-41FA-AB64-EFB17CE9F75B}"/>
              </a:ext>
            </a:extLst>
          </p:cNvPr>
          <p:cNvSpPr>
            <a:spLocks noGrp="1"/>
          </p:cNvSpPr>
          <p:nvPr>
            <p:ph type="body" sz="quarter" idx="1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11" name="Text Placeholder 10">
            <a:extLst>
              <a:ext uri="{FF2B5EF4-FFF2-40B4-BE49-F238E27FC236}">
                <a16:creationId xmlns:a16="http://schemas.microsoft.com/office/drawing/2014/main" id="{4D87DD3D-F004-4CE4-96FD-AC9D99B192FA}"/>
              </a:ext>
            </a:extLst>
          </p:cNvPr>
          <p:cNvSpPr>
            <a:spLocks noGrp="1"/>
          </p:cNvSpPr>
          <p:nvPr>
            <p:ph type="body" sz="quarter" idx="15" hasCustomPrompt="1"/>
          </p:nvPr>
        </p:nvSpPr>
        <p:spPr>
          <a:xfrm>
            <a:off x="1345667" y="2095480"/>
            <a:ext cx="7200000" cy="1080000"/>
          </a:xfrm>
          <a:prstGeom prst="rect">
            <a:avLst/>
          </a:prstGeom>
        </p:spPr>
        <p:txBody>
          <a:bodyPr lIns="0" tIns="0" rIns="0" bIns="0"/>
          <a:lstStyle>
            <a:lvl1pPr marL="0" indent="0">
              <a:buNone/>
              <a:defRPr sz="1600" b="0"/>
            </a:lvl1pPr>
          </a:lstStyle>
          <a:p>
            <a:pPr lvl="0"/>
            <a:r>
              <a:rPr lang="en-GB"/>
              <a:t>Click to add text</a:t>
            </a:r>
          </a:p>
        </p:txBody>
      </p:sp>
      <p:sp>
        <p:nvSpPr>
          <p:cNvPr id="13" name="Text Placeholder 12">
            <a:extLst>
              <a:ext uri="{FF2B5EF4-FFF2-40B4-BE49-F238E27FC236}">
                <a16:creationId xmlns:a16="http://schemas.microsoft.com/office/drawing/2014/main" id="{E57BBCDF-F563-440B-8597-EDE6E35A43A2}"/>
              </a:ext>
            </a:extLst>
          </p:cNvPr>
          <p:cNvSpPr>
            <a:spLocks noGrp="1"/>
          </p:cNvSpPr>
          <p:nvPr>
            <p:ph type="body" sz="quarter" idx="16" hasCustomPrompt="1"/>
          </p:nvPr>
        </p:nvSpPr>
        <p:spPr>
          <a:xfrm>
            <a:off x="397400" y="2095000"/>
            <a:ext cx="889000" cy="1080000"/>
          </a:xfrm>
          <a:prstGeom prst="rect">
            <a:avLst/>
          </a:prstGeom>
        </p:spPr>
        <p:txBody>
          <a:bodyPr anchor="ctr"/>
          <a:lstStyle>
            <a:lvl1pPr marL="0" indent="0">
              <a:buNone/>
              <a:defRPr sz="8800" b="0">
                <a:solidFill>
                  <a:srgbClr val="002062"/>
                </a:solidFill>
                <a:latin typeface="+mj-lt"/>
              </a:defRPr>
            </a:lvl1pPr>
          </a:lstStyle>
          <a:p>
            <a:pPr lvl="0"/>
            <a:r>
              <a:rPr lang="en-GB" sz="8800">
                <a:latin typeface="+mj-lt"/>
              </a:rPr>
              <a:t>1</a:t>
            </a:r>
            <a:endParaRPr lang="en-GB"/>
          </a:p>
        </p:txBody>
      </p:sp>
      <p:sp>
        <p:nvSpPr>
          <p:cNvPr id="14" name="Text Placeholder 10">
            <a:extLst>
              <a:ext uri="{FF2B5EF4-FFF2-40B4-BE49-F238E27FC236}">
                <a16:creationId xmlns:a16="http://schemas.microsoft.com/office/drawing/2014/main" id="{49492BEE-3211-459B-88EE-123D97BCCEE4}"/>
              </a:ext>
            </a:extLst>
          </p:cNvPr>
          <p:cNvSpPr>
            <a:spLocks noGrp="1"/>
          </p:cNvSpPr>
          <p:nvPr>
            <p:ph type="body" sz="quarter" idx="17" hasCustomPrompt="1"/>
          </p:nvPr>
        </p:nvSpPr>
        <p:spPr>
          <a:xfrm>
            <a:off x="1345667" y="4851535"/>
            <a:ext cx="7200000" cy="1080000"/>
          </a:xfrm>
          <a:prstGeom prst="rect">
            <a:avLst/>
          </a:prstGeom>
        </p:spPr>
        <p:txBody>
          <a:bodyPr lIns="0" tIns="0" rIns="0" bIns="0"/>
          <a:lstStyle>
            <a:lvl1pPr marL="0" indent="0">
              <a:buNone/>
              <a:defRPr sz="1600"/>
            </a:lvl1pPr>
          </a:lstStyle>
          <a:p>
            <a:pPr lvl="0"/>
            <a:r>
              <a:rPr lang="en-GB"/>
              <a:t>Click to add text</a:t>
            </a:r>
          </a:p>
        </p:txBody>
      </p:sp>
      <p:sp>
        <p:nvSpPr>
          <p:cNvPr id="15" name="Text Placeholder 12">
            <a:extLst>
              <a:ext uri="{FF2B5EF4-FFF2-40B4-BE49-F238E27FC236}">
                <a16:creationId xmlns:a16="http://schemas.microsoft.com/office/drawing/2014/main" id="{7D60536D-3F9A-4D6B-B511-69318B021796}"/>
              </a:ext>
            </a:extLst>
          </p:cNvPr>
          <p:cNvSpPr>
            <a:spLocks noGrp="1"/>
          </p:cNvSpPr>
          <p:nvPr>
            <p:ph type="body" sz="quarter" idx="18" hasCustomPrompt="1"/>
          </p:nvPr>
        </p:nvSpPr>
        <p:spPr>
          <a:xfrm>
            <a:off x="397400" y="4851055"/>
            <a:ext cx="889000" cy="1080000"/>
          </a:xfrm>
          <a:prstGeom prst="rect">
            <a:avLst/>
          </a:prstGeom>
        </p:spPr>
        <p:txBody>
          <a:bodyPr anchor="ctr"/>
          <a:lstStyle>
            <a:lvl1pPr marL="0" indent="0">
              <a:buNone/>
              <a:defRPr sz="8800">
                <a:solidFill>
                  <a:srgbClr val="002062"/>
                </a:solidFill>
                <a:latin typeface="+mj-lt"/>
              </a:defRPr>
            </a:lvl1pPr>
          </a:lstStyle>
          <a:p>
            <a:pPr lvl="0"/>
            <a:r>
              <a:rPr lang="en-GB" sz="8800">
                <a:latin typeface="+mj-lt"/>
              </a:rPr>
              <a:t>3</a:t>
            </a:r>
            <a:endParaRPr lang="en-GB"/>
          </a:p>
        </p:txBody>
      </p:sp>
      <p:sp>
        <p:nvSpPr>
          <p:cNvPr id="16" name="Text Placeholder 12">
            <a:extLst>
              <a:ext uri="{FF2B5EF4-FFF2-40B4-BE49-F238E27FC236}">
                <a16:creationId xmlns:a16="http://schemas.microsoft.com/office/drawing/2014/main" id="{E1C0E36F-9ACF-4BBD-B2BD-586898EFAF11}"/>
              </a:ext>
            </a:extLst>
          </p:cNvPr>
          <p:cNvSpPr>
            <a:spLocks noGrp="1"/>
          </p:cNvSpPr>
          <p:nvPr>
            <p:ph type="body" sz="quarter" idx="19" hasCustomPrompt="1"/>
          </p:nvPr>
        </p:nvSpPr>
        <p:spPr>
          <a:xfrm>
            <a:off x="10765111" y="3473027"/>
            <a:ext cx="889000" cy="1080000"/>
          </a:xfrm>
          <a:prstGeom prst="rect">
            <a:avLst/>
          </a:prstGeom>
        </p:spPr>
        <p:txBody>
          <a:bodyPr anchor="ctr"/>
          <a:lstStyle>
            <a:lvl1pPr marL="0" indent="0">
              <a:buNone/>
              <a:defRPr sz="8800" b="0">
                <a:solidFill>
                  <a:srgbClr val="002062"/>
                </a:solidFill>
                <a:latin typeface="+mj-lt"/>
              </a:defRPr>
            </a:lvl1pPr>
          </a:lstStyle>
          <a:p>
            <a:pPr lvl="0"/>
            <a:r>
              <a:rPr lang="en-GB" sz="8800">
                <a:latin typeface="+mj-lt"/>
              </a:rPr>
              <a:t>2</a:t>
            </a:r>
            <a:endParaRPr lang="en-GB"/>
          </a:p>
        </p:txBody>
      </p:sp>
      <p:sp>
        <p:nvSpPr>
          <p:cNvPr id="17" name="Text Placeholder 10">
            <a:extLst>
              <a:ext uri="{FF2B5EF4-FFF2-40B4-BE49-F238E27FC236}">
                <a16:creationId xmlns:a16="http://schemas.microsoft.com/office/drawing/2014/main" id="{295946AE-606B-4A9F-AFB5-77F4385112F9}"/>
              </a:ext>
            </a:extLst>
          </p:cNvPr>
          <p:cNvSpPr>
            <a:spLocks noGrp="1"/>
          </p:cNvSpPr>
          <p:nvPr>
            <p:ph type="body" sz="quarter" idx="20" hasCustomPrompt="1"/>
          </p:nvPr>
        </p:nvSpPr>
        <p:spPr>
          <a:xfrm>
            <a:off x="3496200" y="3473027"/>
            <a:ext cx="7200000" cy="1080000"/>
          </a:xfrm>
          <a:prstGeom prst="rect">
            <a:avLst/>
          </a:prstGeom>
        </p:spPr>
        <p:txBody>
          <a:bodyPr lIns="0" tIns="0" rIns="0" bIns="0"/>
          <a:lstStyle>
            <a:lvl1pPr marL="0" indent="0" algn="r">
              <a:buNone/>
              <a:defRPr sz="1600" b="0"/>
            </a:lvl1pPr>
          </a:lstStyle>
          <a:p>
            <a:pPr lvl="0"/>
            <a:r>
              <a:rPr lang="en-GB"/>
              <a:t>Click to add text</a:t>
            </a:r>
          </a:p>
        </p:txBody>
      </p:sp>
      <p:sp>
        <p:nvSpPr>
          <p:cNvPr id="19" name="Picture Placeholder 18">
            <a:extLst>
              <a:ext uri="{FF2B5EF4-FFF2-40B4-BE49-F238E27FC236}">
                <a16:creationId xmlns:a16="http://schemas.microsoft.com/office/drawing/2014/main" id="{739DB259-62D4-41AB-B772-7D25ACA80D7A}"/>
              </a:ext>
            </a:extLst>
          </p:cNvPr>
          <p:cNvSpPr>
            <a:spLocks noGrp="1"/>
          </p:cNvSpPr>
          <p:nvPr>
            <p:ph type="pic" sz="quarter" idx="21" hasCustomPrompt="1"/>
          </p:nvPr>
        </p:nvSpPr>
        <p:spPr>
          <a:xfrm>
            <a:off x="9202363" y="2095500"/>
            <a:ext cx="1493837" cy="1074738"/>
          </a:xfrm>
          <a:prstGeom prst="rect">
            <a:avLst/>
          </a:prstGeom>
        </p:spPr>
        <p:txBody>
          <a:bodyPr/>
          <a:lstStyle>
            <a:lvl1pPr marL="0" indent="0">
              <a:buNone/>
              <a:defRPr sz="2000"/>
            </a:lvl1pPr>
          </a:lstStyle>
          <a:p>
            <a:r>
              <a:rPr lang="en-GB"/>
              <a:t>Icon or picture</a:t>
            </a:r>
          </a:p>
        </p:txBody>
      </p:sp>
      <p:sp>
        <p:nvSpPr>
          <p:cNvPr id="20" name="Picture Placeholder 18">
            <a:extLst>
              <a:ext uri="{FF2B5EF4-FFF2-40B4-BE49-F238E27FC236}">
                <a16:creationId xmlns:a16="http://schemas.microsoft.com/office/drawing/2014/main" id="{3A1E4223-B1F2-4629-A08B-77032C21C3EF}"/>
              </a:ext>
            </a:extLst>
          </p:cNvPr>
          <p:cNvSpPr>
            <a:spLocks noGrp="1"/>
          </p:cNvSpPr>
          <p:nvPr>
            <p:ph type="pic" sz="quarter" idx="22" hasCustomPrompt="1"/>
          </p:nvPr>
        </p:nvSpPr>
        <p:spPr>
          <a:xfrm>
            <a:off x="9202362" y="4856317"/>
            <a:ext cx="1493837" cy="1074738"/>
          </a:xfrm>
          <a:prstGeom prst="rect">
            <a:avLst/>
          </a:prstGeom>
        </p:spPr>
        <p:txBody>
          <a:bodyPr/>
          <a:lstStyle>
            <a:lvl1pPr marL="0" indent="0">
              <a:buNone/>
              <a:defRPr sz="2000"/>
            </a:lvl1pPr>
          </a:lstStyle>
          <a:p>
            <a:r>
              <a:rPr lang="en-GB"/>
              <a:t>Icon or picture</a:t>
            </a:r>
          </a:p>
        </p:txBody>
      </p:sp>
      <p:sp>
        <p:nvSpPr>
          <p:cNvPr id="21" name="Picture Placeholder 18">
            <a:extLst>
              <a:ext uri="{FF2B5EF4-FFF2-40B4-BE49-F238E27FC236}">
                <a16:creationId xmlns:a16="http://schemas.microsoft.com/office/drawing/2014/main" id="{F3E3A0BA-8AC4-4189-987C-C58238DCE13E}"/>
              </a:ext>
            </a:extLst>
          </p:cNvPr>
          <p:cNvSpPr>
            <a:spLocks noGrp="1"/>
          </p:cNvSpPr>
          <p:nvPr>
            <p:ph type="pic" sz="quarter" idx="23" hasCustomPrompt="1"/>
          </p:nvPr>
        </p:nvSpPr>
        <p:spPr>
          <a:xfrm>
            <a:off x="1345667" y="3478289"/>
            <a:ext cx="1493837" cy="1074738"/>
          </a:xfrm>
          <a:prstGeom prst="rect">
            <a:avLst/>
          </a:prstGeom>
        </p:spPr>
        <p:txBody>
          <a:bodyPr/>
          <a:lstStyle>
            <a:lvl1pPr marL="0" indent="0">
              <a:buNone/>
              <a:defRPr sz="2000"/>
            </a:lvl1pPr>
          </a:lstStyle>
          <a:p>
            <a:r>
              <a:rPr lang="en-GB"/>
              <a:t>Icon or picture</a:t>
            </a:r>
          </a:p>
        </p:txBody>
      </p:sp>
      <p:sp>
        <p:nvSpPr>
          <p:cNvPr id="23" name="TextBox 22">
            <a:extLst>
              <a:ext uri="{FF2B5EF4-FFF2-40B4-BE49-F238E27FC236}">
                <a16:creationId xmlns:a16="http://schemas.microsoft.com/office/drawing/2014/main" id="{C6C7C45F-CC4D-44C6-94C7-0AD69EB9E10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91567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UK PACT)">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46263629-CEC3-4B28-BBE6-E874B4CB971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34409" y="929024"/>
            <a:ext cx="3649390" cy="670004"/>
          </a:xfrm>
          <a:prstGeom prst="rect">
            <a:avLst/>
          </a:prstGeom>
        </p:spPr>
      </p:pic>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99CE8067-8890-480A-A6B6-B6C0646890A8}"/>
              </a:ext>
            </a:extLst>
          </p:cNvPr>
          <p:cNvSpPr>
            <a:spLocks noGrp="1"/>
          </p:cNvSpPr>
          <p:nvPr>
            <p:ph type="body" sz="quarter" idx="13" hasCustomPrompt="1"/>
          </p:nvPr>
        </p:nvSpPr>
        <p:spPr>
          <a:xfrm>
            <a:off x="525173"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3" name="Picture Placeholder 2">
            <a:extLst>
              <a:ext uri="{FF2B5EF4-FFF2-40B4-BE49-F238E27FC236}">
                <a16:creationId xmlns:a16="http://schemas.microsoft.com/office/drawing/2014/main" id="{B9C98FBE-19B4-4C37-B365-353323AEEB86}"/>
              </a:ext>
            </a:extLst>
          </p:cNvPr>
          <p:cNvSpPr>
            <a:spLocks noGrp="1"/>
          </p:cNvSpPr>
          <p:nvPr>
            <p:ph type="pic" sz="quarter" idx="14" hasCustomPrompt="1"/>
          </p:nvPr>
        </p:nvSpPr>
        <p:spPr>
          <a:xfrm>
            <a:off x="4880480" y="929024"/>
            <a:ext cx="1915568" cy="1404103"/>
          </a:xfrm>
          <a:prstGeom prst="rect">
            <a:avLst/>
          </a:prstGeom>
        </p:spPr>
        <p:txBody>
          <a:bodyPr/>
          <a:lstStyle>
            <a:lvl1pPr marL="0" indent="0">
              <a:buNone/>
              <a:defRPr sz="1600"/>
            </a:lvl1pPr>
          </a:lstStyle>
          <a:p>
            <a:r>
              <a:rPr lang="en-GB"/>
              <a:t>Co-branding logo (if any)</a:t>
            </a:r>
          </a:p>
        </p:txBody>
      </p:sp>
      <p:sp>
        <p:nvSpPr>
          <p:cNvPr id="11" name="Text Placeholder 16">
            <a:extLst>
              <a:ext uri="{FF2B5EF4-FFF2-40B4-BE49-F238E27FC236}">
                <a16:creationId xmlns:a16="http://schemas.microsoft.com/office/drawing/2014/main" id="{5AEADE1A-4F81-4B42-B674-DAFC74644097}"/>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12" name="Straight Connector 11">
            <a:extLst>
              <a:ext uri="{FF2B5EF4-FFF2-40B4-BE49-F238E27FC236}">
                <a16:creationId xmlns:a16="http://schemas.microsoft.com/office/drawing/2014/main" id="{1E641CC3-003F-418A-9D26-745048368EC0}"/>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Freeform: Shape 24">
            <a:extLst>
              <a:ext uri="{FF2B5EF4-FFF2-40B4-BE49-F238E27FC236}">
                <a16:creationId xmlns:a16="http://schemas.microsoft.com/office/drawing/2014/main" id="{6BFD4B41-41F5-4CBD-B7AA-6916772E5C8F}"/>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27478411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 Subtitle + Icons + List 3 (navy)">
    <p:spTree>
      <p:nvGrpSpPr>
        <p:cNvPr id="1" name=""/>
        <p:cNvGrpSpPr/>
        <p:nvPr/>
      </p:nvGrpSpPr>
      <p:grpSpPr>
        <a:xfrm>
          <a:off x="0" y="0"/>
          <a:ext cx="0" cy="0"/>
          <a:chOff x="0" y="0"/>
          <a:chExt cx="0" cy="0"/>
        </a:xfrm>
      </p:grpSpPr>
      <p:sp>
        <p:nvSpPr>
          <p:cNvPr id="3" name="Picture Placeholder 11">
            <a:extLst>
              <a:ext uri="{FF2B5EF4-FFF2-40B4-BE49-F238E27FC236}">
                <a16:creationId xmlns:a16="http://schemas.microsoft.com/office/drawing/2014/main" id="{3446B252-76ED-400B-B8F0-67A9EE4EDCB6}"/>
              </a:ext>
            </a:extLst>
          </p:cNvPr>
          <p:cNvSpPr>
            <a:spLocks noGrp="1"/>
          </p:cNvSpPr>
          <p:nvPr>
            <p:ph type="pic" sz="quarter" idx="14" hasCustomPrompt="1"/>
          </p:nvPr>
        </p:nvSpPr>
        <p:spPr>
          <a:xfrm>
            <a:off x="1113537" y="1681310"/>
            <a:ext cx="1944000" cy="1944000"/>
          </a:xfrm>
          <a:prstGeom prst="ellipse">
            <a:avLst/>
          </a:prstGeom>
          <a:ln w="28575">
            <a:solidFill>
              <a:schemeClr val="accent1"/>
            </a:solidFill>
          </a:ln>
        </p:spPr>
        <p:txBody>
          <a:bodyPr anchor="ctr"/>
          <a:lstStyle>
            <a:lvl1pPr marL="0" indent="0" algn="ctr">
              <a:buNone/>
              <a:defRPr sz="24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Icon or picture</a:t>
            </a:r>
          </a:p>
        </p:txBody>
      </p:sp>
      <p:sp>
        <p:nvSpPr>
          <p:cNvPr id="4" name="Text Placeholder 12">
            <a:extLst>
              <a:ext uri="{FF2B5EF4-FFF2-40B4-BE49-F238E27FC236}">
                <a16:creationId xmlns:a16="http://schemas.microsoft.com/office/drawing/2014/main" id="{E741D62D-AEF6-44D1-8677-FAFBE4AE7F09}"/>
              </a:ext>
            </a:extLst>
          </p:cNvPr>
          <p:cNvSpPr>
            <a:spLocks noGrp="1"/>
          </p:cNvSpPr>
          <p:nvPr>
            <p:ph type="body" sz="quarter" idx="15"/>
          </p:nvPr>
        </p:nvSpPr>
        <p:spPr>
          <a:xfrm>
            <a:off x="516579" y="3783387"/>
            <a:ext cx="3137917" cy="322257"/>
          </a:xfrm>
          <a:prstGeom prst="rect">
            <a:avLst/>
          </a:prstGeom>
          <a:solidFill>
            <a:schemeClr val="accent1"/>
          </a:solidFill>
          <a:ln>
            <a:solidFill>
              <a:schemeClr val="accent1"/>
            </a:solidFill>
          </a:ln>
        </p:spPr>
        <p:txBody>
          <a:bodyPr anchor="ctr"/>
          <a:lstStyle>
            <a:lvl1pPr marL="0" indent="0" algn="ctr">
              <a:buNone/>
              <a:defRPr sz="1800">
                <a:solidFill>
                  <a:schemeClr val="bg1"/>
                </a:solidFill>
                <a:latin typeface="+mj-lt"/>
              </a:defRPr>
            </a:lvl1pPr>
          </a:lstStyle>
          <a:p>
            <a:endParaRPr lang="en-AU"/>
          </a:p>
        </p:txBody>
      </p:sp>
      <p:sp>
        <p:nvSpPr>
          <p:cNvPr id="5" name="Text Placeholder 13">
            <a:extLst>
              <a:ext uri="{FF2B5EF4-FFF2-40B4-BE49-F238E27FC236}">
                <a16:creationId xmlns:a16="http://schemas.microsoft.com/office/drawing/2014/main" id="{9E2EDBAD-2457-44F8-B339-9E0C9A24C979}"/>
              </a:ext>
            </a:extLst>
          </p:cNvPr>
          <p:cNvSpPr>
            <a:spLocks noGrp="1"/>
          </p:cNvSpPr>
          <p:nvPr>
            <p:ph type="body" sz="quarter" idx="16"/>
          </p:nvPr>
        </p:nvSpPr>
        <p:spPr>
          <a:xfrm>
            <a:off x="515937" y="4267295"/>
            <a:ext cx="3139200" cy="2041430"/>
          </a:xfrm>
          <a:prstGeom prst="rect">
            <a:avLst/>
          </a:prstGeom>
        </p:spPr>
        <p:txBody>
          <a:bodyPr lIns="0" tIns="0" rIns="0" bIns="0"/>
          <a:lstStyle>
            <a:lvl1pPr marL="0" indent="0">
              <a:buNone/>
              <a:defRPr sz="1600"/>
            </a:lvl1pPr>
          </a:lstStyle>
          <a:p>
            <a:endParaRPr lang="en-AU"/>
          </a:p>
        </p:txBody>
      </p:sp>
      <p:sp>
        <p:nvSpPr>
          <p:cNvPr id="6" name="Picture Placeholder 14">
            <a:extLst>
              <a:ext uri="{FF2B5EF4-FFF2-40B4-BE49-F238E27FC236}">
                <a16:creationId xmlns:a16="http://schemas.microsoft.com/office/drawing/2014/main" id="{7F026321-4542-46BC-8861-D564416ED507}"/>
              </a:ext>
            </a:extLst>
          </p:cNvPr>
          <p:cNvSpPr>
            <a:spLocks noGrp="1" noChangeAspect="1"/>
          </p:cNvSpPr>
          <p:nvPr>
            <p:ph type="pic" sz="quarter" idx="17" hasCustomPrompt="1"/>
          </p:nvPr>
        </p:nvSpPr>
        <p:spPr>
          <a:xfrm>
            <a:off x="5124146" y="1681310"/>
            <a:ext cx="1944000" cy="1944000"/>
          </a:xfrm>
          <a:prstGeom prst="ellipse">
            <a:avLst/>
          </a:prstGeom>
          <a:ln w="28575">
            <a:solidFill>
              <a:schemeClr val="accent1"/>
            </a:solidFill>
          </a:ln>
        </p:spPr>
        <p:txBody>
          <a:bodyPr anchor="ctr"/>
          <a:lstStyle>
            <a:lvl1pPr marL="0" indent="0" algn="ctr">
              <a:buNone/>
              <a:defRPr sz="2400"/>
            </a:lvl1pPr>
          </a:lstStyle>
          <a:p>
            <a:r>
              <a:rPr lang="en-GB"/>
              <a:t>Icon or picture</a:t>
            </a:r>
          </a:p>
        </p:txBody>
      </p:sp>
      <p:sp>
        <p:nvSpPr>
          <p:cNvPr id="7" name="Text Placeholder 15">
            <a:extLst>
              <a:ext uri="{FF2B5EF4-FFF2-40B4-BE49-F238E27FC236}">
                <a16:creationId xmlns:a16="http://schemas.microsoft.com/office/drawing/2014/main" id="{0308D1C8-C05C-4A13-82E6-135810E99959}"/>
              </a:ext>
            </a:extLst>
          </p:cNvPr>
          <p:cNvSpPr>
            <a:spLocks noGrp="1"/>
          </p:cNvSpPr>
          <p:nvPr>
            <p:ph type="body" sz="quarter" idx="18"/>
          </p:nvPr>
        </p:nvSpPr>
        <p:spPr>
          <a:xfrm>
            <a:off x="4526546" y="3784256"/>
            <a:ext cx="3139200" cy="321976"/>
          </a:xfrm>
          <a:prstGeom prst="rect">
            <a:avLst/>
          </a:prstGeom>
          <a:solidFill>
            <a:schemeClr val="accent1"/>
          </a:solidFill>
          <a:ln>
            <a:solidFill>
              <a:schemeClr val="accent1"/>
            </a:solidFill>
          </a:ln>
        </p:spPr>
        <p:txBody>
          <a:bodyPr anchor="ctr"/>
          <a:lstStyle>
            <a:lvl1pPr>
              <a:defRPr lang="en-AU" sz="1800">
                <a:solidFill>
                  <a:schemeClr val="bg1"/>
                </a:solidFill>
                <a:latin typeface="+mj-lt"/>
              </a:defRPr>
            </a:lvl1pPr>
          </a:lstStyle>
          <a:p>
            <a:pPr marL="0" lvl="0" indent="0" algn="ctr">
              <a:buNone/>
            </a:pPr>
            <a:endParaRPr lang="en-AU"/>
          </a:p>
        </p:txBody>
      </p:sp>
      <p:sp>
        <p:nvSpPr>
          <p:cNvPr id="8" name="Picture Placeholder 16">
            <a:extLst>
              <a:ext uri="{FF2B5EF4-FFF2-40B4-BE49-F238E27FC236}">
                <a16:creationId xmlns:a16="http://schemas.microsoft.com/office/drawing/2014/main" id="{9D96CA86-E940-492F-AB2D-DE82C58D05FE}"/>
              </a:ext>
            </a:extLst>
          </p:cNvPr>
          <p:cNvSpPr>
            <a:spLocks noGrp="1" noChangeAspect="1"/>
          </p:cNvSpPr>
          <p:nvPr>
            <p:ph type="pic" sz="quarter" idx="20" hasCustomPrompt="1"/>
          </p:nvPr>
        </p:nvSpPr>
        <p:spPr>
          <a:xfrm>
            <a:off x="9134043" y="1681310"/>
            <a:ext cx="1944000" cy="1944000"/>
          </a:xfrm>
          <a:prstGeom prst="ellipse">
            <a:avLst/>
          </a:prstGeom>
          <a:ln w="28575">
            <a:solidFill>
              <a:schemeClr val="accent1"/>
            </a:solidFill>
          </a:ln>
        </p:spPr>
        <p:txBody>
          <a:bodyPr anchor="ctr"/>
          <a:lstStyle>
            <a:lvl1pPr marL="0" indent="0" algn="ctr">
              <a:buNone/>
              <a:defRPr sz="2400"/>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a:t>Icon or picture</a:t>
            </a:r>
          </a:p>
        </p:txBody>
      </p:sp>
      <p:sp>
        <p:nvSpPr>
          <p:cNvPr id="9" name="Text Placeholder 17">
            <a:extLst>
              <a:ext uri="{FF2B5EF4-FFF2-40B4-BE49-F238E27FC236}">
                <a16:creationId xmlns:a16="http://schemas.microsoft.com/office/drawing/2014/main" id="{7E7C24A6-E314-4C3A-BA03-E8FFEEFDDCF5}"/>
              </a:ext>
            </a:extLst>
          </p:cNvPr>
          <p:cNvSpPr>
            <a:spLocks noGrp="1"/>
          </p:cNvSpPr>
          <p:nvPr>
            <p:ph type="body" sz="quarter" idx="21"/>
          </p:nvPr>
        </p:nvSpPr>
        <p:spPr>
          <a:xfrm>
            <a:off x="8535730" y="3783387"/>
            <a:ext cx="3140627" cy="322257"/>
          </a:xfrm>
          <a:prstGeom prst="rect">
            <a:avLst/>
          </a:prstGeom>
          <a:solidFill>
            <a:schemeClr val="accent1"/>
          </a:solidFill>
          <a:ln>
            <a:solidFill>
              <a:schemeClr val="accent1"/>
            </a:solidFill>
          </a:ln>
        </p:spPr>
        <p:txBody>
          <a:bodyPr anchor="ctr"/>
          <a:lstStyle>
            <a:lvl1pPr>
              <a:defRPr lang="en-AU" sz="1800">
                <a:solidFill>
                  <a:schemeClr val="bg1"/>
                </a:solidFill>
                <a:latin typeface="+mj-lt"/>
              </a:defRPr>
            </a:lvl1pPr>
          </a:lstStyle>
          <a:p>
            <a:pPr marL="0" lvl="0" indent="0" algn="ctr">
              <a:buNone/>
            </a:pPr>
            <a:endParaRPr lang="en-AU"/>
          </a:p>
        </p:txBody>
      </p:sp>
      <p:sp>
        <p:nvSpPr>
          <p:cNvPr id="10" name="Text Placeholder 18">
            <a:extLst>
              <a:ext uri="{FF2B5EF4-FFF2-40B4-BE49-F238E27FC236}">
                <a16:creationId xmlns:a16="http://schemas.microsoft.com/office/drawing/2014/main" id="{54F35C84-9A25-43A4-ACDB-EEDD0195CAD1}"/>
              </a:ext>
            </a:extLst>
          </p:cNvPr>
          <p:cNvSpPr>
            <a:spLocks noGrp="1"/>
          </p:cNvSpPr>
          <p:nvPr>
            <p:ph type="body" sz="quarter" idx="22"/>
          </p:nvPr>
        </p:nvSpPr>
        <p:spPr>
          <a:xfrm>
            <a:off x="8536443" y="4267294"/>
            <a:ext cx="3139200" cy="2041430"/>
          </a:xfrm>
          <a:prstGeom prst="rect">
            <a:avLst/>
          </a:prstGeom>
        </p:spPr>
        <p:txBody>
          <a:bodyPr lIns="0" tIns="0" rIns="0" bIns="0"/>
          <a:lstStyle>
            <a:lvl1pPr marL="0" indent="0">
              <a:buNone/>
              <a:defRPr sz="1600"/>
            </a:lvl1pPr>
          </a:lstStyle>
          <a:p>
            <a:endParaRPr lang="en-AU"/>
          </a:p>
        </p:txBody>
      </p:sp>
      <p:sp>
        <p:nvSpPr>
          <p:cNvPr id="11" name="Text Placeholder 19">
            <a:extLst>
              <a:ext uri="{FF2B5EF4-FFF2-40B4-BE49-F238E27FC236}">
                <a16:creationId xmlns:a16="http://schemas.microsoft.com/office/drawing/2014/main" id="{6C2D5672-D40A-47AC-856E-02FDBE4BF9BC}"/>
              </a:ext>
            </a:extLst>
          </p:cNvPr>
          <p:cNvSpPr>
            <a:spLocks noGrp="1"/>
          </p:cNvSpPr>
          <p:nvPr>
            <p:ph type="body" sz="quarter" idx="23"/>
          </p:nvPr>
        </p:nvSpPr>
        <p:spPr>
          <a:xfrm>
            <a:off x="4526546" y="4267295"/>
            <a:ext cx="3139200" cy="2041430"/>
          </a:xfrm>
          <a:prstGeom prst="rect">
            <a:avLst/>
          </a:prstGeom>
        </p:spPr>
        <p:txBody>
          <a:bodyPr lIns="0" tIns="0" rIns="0" bIns="0"/>
          <a:lstStyle>
            <a:lvl1pPr marL="0" indent="0">
              <a:buNone/>
              <a:defRPr sz="1600"/>
            </a:lvl1pPr>
          </a:lstStyle>
          <a:p>
            <a:endParaRPr lang="en-AU"/>
          </a:p>
        </p:txBody>
      </p:sp>
      <p:cxnSp>
        <p:nvCxnSpPr>
          <p:cNvPr id="12" name="Straight Connector 11">
            <a:extLst>
              <a:ext uri="{FF2B5EF4-FFF2-40B4-BE49-F238E27FC236}">
                <a16:creationId xmlns:a16="http://schemas.microsoft.com/office/drawing/2014/main" id="{CDE25F9C-E0D2-49F7-AF2A-84B079BF83FD}"/>
              </a:ext>
            </a:extLst>
          </p:cNvPr>
          <p:cNvCxnSpPr>
            <a:cxnSpLocks/>
          </p:cNvCxnSpPr>
          <p:nvPr userDrawn="1"/>
        </p:nvCxnSpPr>
        <p:spPr>
          <a:xfrm>
            <a:off x="4090842" y="1700725"/>
            <a:ext cx="0" cy="4608322"/>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8D2626A-8AFF-43EC-B121-A6080E8BB5E5}"/>
              </a:ext>
            </a:extLst>
          </p:cNvPr>
          <p:cNvCxnSpPr>
            <a:cxnSpLocks/>
          </p:cNvCxnSpPr>
          <p:nvPr userDrawn="1"/>
        </p:nvCxnSpPr>
        <p:spPr>
          <a:xfrm>
            <a:off x="8101094" y="1700725"/>
            <a:ext cx="0" cy="4608000"/>
          </a:xfrm>
          <a:prstGeom prst="line">
            <a:avLst/>
          </a:prstGeom>
          <a:ln w="28575">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 Placeholder 14">
            <a:extLst>
              <a:ext uri="{FF2B5EF4-FFF2-40B4-BE49-F238E27FC236}">
                <a16:creationId xmlns:a16="http://schemas.microsoft.com/office/drawing/2014/main" id="{D29E444F-8C61-4ED4-BA35-7C10B4B71D3C}"/>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cxnSp>
        <p:nvCxnSpPr>
          <p:cNvPr id="15" name="Straight Connector 14">
            <a:extLst>
              <a:ext uri="{FF2B5EF4-FFF2-40B4-BE49-F238E27FC236}">
                <a16:creationId xmlns:a16="http://schemas.microsoft.com/office/drawing/2014/main" id="{464B0A0A-3801-45DD-BE5D-EA556A539A9D}"/>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6" name="Text Placeholder 9">
            <a:extLst>
              <a:ext uri="{FF2B5EF4-FFF2-40B4-BE49-F238E27FC236}">
                <a16:creationId xmlns:a16="http://schemas.microsoft.com/office/drawing/2014/main" id="{1E718912-C1EA-4274-BA35-66598C1ECD7B}"/>
              </a:ext>
            </a:extLst>
          </p:cNvPr>
          <p:cNvSpPr>
            <a:spLocks noGrp="1"/>
          </p:cNvSpPr>
          <p:nvPr>
            <p:ph type="body" sz="quarter" idx="24"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
        <p:nvSpPr>
          <p:cNvPr id="23" name="TextBox 22">
            <a:extLst>
              <a:ext uri="{FF2B5EF4-FFF2-40B4-BE49-F238E27FC236}">
                <a16:creationId xmlns:a16="http://schemas.microsoft.com/office/drawing/2014/main" id="{546D0781-0707-46FD-A81D-9D3995A205C0}"/>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1144894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meline Graphic (Horizontal +3)">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76D5BC8B-B021-42FD-8EFA-8B3D99538FDF}"/>
              </a:ext>
            </a:extLst>
          </p:cNvPr>
          <p:cNvSpPr/>
          <p:nvPr/>
        </p:nvSpPr>
        <p:spPr>
          <a:xfrm>
            <a:off x="3319293" y="32813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5379670" y="44435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7440047" y="3281360"/>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6986472" y="4066521"/>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4872263" y="4131443"/>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3985293" y="502695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3985293" y="528313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3985293" y="553930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6045670" y="357138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6045670" y="382756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6045670" y="408373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8106047" y="49622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8106047" y="52184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8106047" y="5474653"/>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40" name="Text Placeholder 44">
            <a:extLst>
              <a:ext uri="{FF2B5EF4-FFF2-40B4-BE49-F238E27FC236}">
                <a16:creationId xmlns:a16="http://schemas.microsoft.com/office/drawing/2014/main" id="{6B0BF8C6-FADA-4F5D-96F0-FCBFEEE1D069}"/>
              </a:ext>
            </a:extLst>
          </p:cNvPr>
          <p:cNvSpPr>
            <a:spLocks noGrp="1"/>
          </p:cNvSpPr>
          <p:nvPr>
            <p:ph type="body" sz="quarter" idx="13"/>
          </p:nvPr>
        </p:nvSpPr>
        <p:spPr>
          <a:xfrm>
            <a:off x="4255780" y="1428337"/>
            <a:ext cx="3687781" cy="1949442"/>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1" name="Text Placeholder 3">
            <a:extLst>
              <a:ext uri="{FF2B5EF4-FFF2-40B4-BE49-F238E27FC236}">
                <a16:creationId xmlns:a16="http://schemas.microsoft.com/office/drawing/2014/main" id="{EE15733C-2BE3-4E88-BD7A-C7ADF64361E1}"/>
              </a:ext>
            </a:extLst>
          </p:cNvPr>
          <p:cNvSpPr>
            <a:spLocks noGrp="1"/>
          </p:cNvSpPr>
          <p:nvPr>
            <p:ph type="body" sz="quarter" idx="12" hasCustomPrompt="1"/>
          </p:nvPr>
        </p:nvSpPr>
        <p:spPr>
          <a:xfrm>
            <a:off x="4255781" y="1446560"/>
            <a:ext cx="697220" cy="517708"/>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42" name="Text Placeholder 47">
            <a:extLst>
              <a:ext uri="{FF2B5EF4-FFF2-40B4-BE49-F238E27FC236}">
                <a16:creationId xmlns:a16="http://schemas.microsoft.com/office/drawing/2014/main" id="{4C9638E9-207A-4EE1-A11E-06558A40F09A}"/>
              </a:ext>
            </a:extLst>
          </p:cNvPr>
          <p:cNvSpPr>
            <a:spLocks noGrp="1"/>
          </p:cNvSpPr>
          <p:nvPr>
            <p:ph type="body" sz="quarter" idx="16"/>
          </p:nvPr>
        </p:nvSpPr>
        <p:spPr>
          <a:xfrm>
            <a:off x="536545" y="2976121"/>
            <a:ext cx="2598737" cy="3066094"/>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3" name="Text Placeholder 3">
            <a:extLst>
              <a:ext uri="{FF2B5EF4-FFF2-40B4-BE49-F238E27FC236}">
                <a16:creationId xmlns:a16="http://schemas.microsoft.com/office/drawing/2014/main" id="{D8AB6298-A455-4B64-9CFA-6EACDE53EAAF}"/>
              </a:ext>
            </a:extLst>
          </p:cNvPr>
          <p:cNvSpPr>
            <a:spLocks noGrp="1"/>
          </p:cNvSpPr>
          <p:nvPr>
            <p:ph type="body" sz="quarter" idx="17" hasCustomPrompt="1"/>
          </p:nvPr>
        </p:nvSpPr>
        <p:spPr>
          <a:xfrm>
            <a:off x="568188" y="2999355"/>
            <a:ext cx="753004" cy="572030"/>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44" name="Text Placeholder 49">
            <a:extLst>
              <a:ext uri="{FF2B5EF4-FFF2-40B4-BE49-F238E27FC236}">
                <a16:creationId xmlns:a16="http://schemas.microsoft.com/office/drawing/2014/main" id="{D57FD8A4-653D-4DA9-958B-5CCDFAF395C1}"/>
              </a:ext>
            </a:extLst>
          </p:cNvPr>
          <p:cNvSpPr>
            <a:spLocks noGrp="1"/>
          </p:cNvSpPr>
          <p:nvPr>
            <p:ph type="body" sz="quarter" idx="18"/>
          </p:nvPr>
        </p:nvSpPr>
        <p:spPr>
          <a:xfrm>
            <a:off x="8988747" y="2976121"/>
            <a:ext cx="2598737" cy="3066099"/>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5" name="Text Placeholder 3">
            <a:extLst>
              <a:ext uri="{FF2B5EF4-FFF2-40B4-BE49-F238E27FC236}">
                <a16:creationId xmlns:a16="http://schemas.microsoft.com/office/drawing/2014/main" id="{1B8CA74E-5509-409D-A018-AB81CD768CED}"/>
              </a:ext>
            </a:extLst>
          </p:cNvPr>
          <p:cNvSpPr>
            <a:spLocks noGrp="1"/>
          </p:cNvSpPr>
          <p:nvPr>
            <p:ph type="body" sz="quarter" idx="19" hasCustomPrompt="1"/>
          </p:nvPr>
        </p:nvSpPr>
        <p:spPr>
          <a:xfrm>
            <a:off x="9020390" y="2999354"/>
            <a:ext cx="753004" cy="572030"/>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46" name="Picture Placeholder 54">
            <a:extLst>
              <a:ext uri="{FF2B5EF4-FFF2-40B4-BE49-F238E27FC236}">
                <a16:creationId xmlns:a16="http://schemas.microsoft.com/office/drawing/2014/main" id="{FDFA3738-B531-43A2-81FB-E0976DB54AA0}"/>
              </a:ext>
            </a:extLst>
          </p:cNvPr>
          <p:cNvSpPr>
            <a:spLocks noGrp="1" noChangeAspect="1"/>
          </p:cNvSpPr>
          <p:nvPr>
            <p:ph type="pic" sz="quarter" idx="22" hasCustomPrompt="1"/>
          </p:nvPr>
        </p:nvSpPr>
        <p:spPr>
          <a:xfrm>
            <a:off x="3536171" y="3495201"/>
            <a:ext cx="1008000" cy="1008000"/>
          </a:xfrm>
          <a:prstGeom prst="ellipse">
            <a:avLst/>
          </a:prstGeom>
        </p:spPr>
        <p:txBody>
          <a:bodyPr/>
          <a:lstStyle>
            <a:lvl1pPr marL="0" indent="0">
              <a:buNone/>
              <a:defRPr sz="1200" b="0"/>
            </a:lvl1pPr>
          </a:lstStyle>
          <a:p>
            <a:r>
              <a:rPr lang="en-GB"/>
              <a:t>Icon or Picture</a:t>
            </a:r>
          </a:p>
        </p:txBody>
      </p:sp>
      <p:sp>
        <p:nvSpPr>
          <p:cNvPr id="47" name="Picture Placeholder 54">
            <a:extLst>
              <a:ext uri="{FF2B5EF4-FFF2-40B4-BE49-F238E27FC236}">
                <a16:creationId xmlns:a16="http://schemas.microsoft.com/office/drawing/2014/main" id="{2E3EF5EC-D163-4C6D-841C-4F4F93EA2085}"/>
              </a:ext>
            </a:extLst>
          </p:cNvPr>
          <p:cNvSpPr>
            <a:spLocks noGrp="1" noChangeAspect="1"/>
          </p:cNvSpPr>
          <p:nvPr>
            <p:ph type="pic" sz="quarter" idx="23" hasCustomPrompt="1"/>
          </p:nvPr>
        </p:nvSpPr>
        <p:spPr>
          <a:xfrm>
            <a:off x="7656198" y="3503711"/>
            <a:ext cx="1008000" cy="1008000"/>
          </a:xfrm>
          <a:prstGeom prst="ellipse">
            <a:avLst/>
          </a:prstGeom>
        </p:spPr>
        <p:txBody>
          <a:bodyPr/>
          <a:lstStyle>
            <a:lvl1pPr marL="0" indent="0">
              <a:buNone/>
              <a:defRPr sz="1200" b="0"/>
            </a:lvl1pPr>
          </a:lstStyle>
          <a:p>
            <a:r>
              <a:rPr lang="en-GB"/>
              <a:t>Icon or Picture</a:t>
            </a:r>
          </a:p>
        </p:txBody>
      </p:sp>
      <p:sp>
        <p:nvSpPr>
          <p:cNvPr id="48" name="Picture Placeholder 54">
            <a:extLst>
              <a:ext uri="{FF2B5EF4-FFF2-40B4-BE49-F238E27FC236}">
                <a16:creationId xmlns:a16="http://schemas.microsoft.com/office/drawing/2014/main" id="{4EF85177-AA87-46FF-BCB1-DDA449A877B7}"/>
              </a:ext>
            </a:extLst>
          </p:cNvPr>
          <p:cNvSpPr>
            <a:spLocks noGrp="1" noChangeAspect="1"/>
          </p:cNvSpPr>
          <p:nvPr>
            <p:ph type="pic" sz="quarter" idx="24" hasCustomPrompt="1"/>
          </p:nvPr>
        </p:nvSpPr>
        <p:spPr>
          <a:xfrm>
            <a:off x="5589201" y="4662357"/>
            <a:ext cx="1008000" cy="1008000"/>
          </a:xfrm>
          <a:prstGeom prst="ellipse">
            <a:avLst/>
          </a:prstGeom>
        </p:spPr>
        <p:txBody>
          <a:bodyPr/>
          <a:lstStyle>
            <a:lvl1pPr marL="0" indent="0">
              <a:buNone/>
              <a:defRPr sz="1200" b="0"/>
            </a:lvl1pPr>
          </a:lstStyle>
          <a:p>
            <a:r>
              <a:rPr lang="en-GB"/>
              <a:t>Icon or Picture</a:t>
            </a:r>
          </a:p>
        </p:txBody>
      </p:sp>
      <p:sp>
        <p:nvSpPr>
          <p:cNvPr id="4" name="TextBox 3">
            <a:extLst>
              <a:ext uri="{FF2B5EF4-FFF2-40B4-BE49-F238E27FC236}">
                <a16:creationId xmlns:a16="http://schemas.microsoft.com/office/drawing/2014/main" id="{6334BA4D-EF18-4332-A3C4-6668DB528CE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50" name="Text Placeholder 14">
            <a:extLst>
              <a:ext uri="{FF2B5EF4-FFF2-40B4-BE49-F238E27FC236}">
                <a16:creationId xmlns:a16="http://schemas.microsoft.com/office/drawing/2014/main" id="{BAF26BD1-EF3D-4562-898E-D877D0CA8A45}"/>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51" name="Text Placeholder 9">
            <a:extLst>
              <a:ext uri="{FF2B5EF4-FFF2-40B4-BE49-F238E27FC236}">
                <a16:creationId xmlns:a16="http://schemas.microsoft.com/office/drawing/2014/main" id="{681CA307-7973-4971-8C28-2AADE9359F99}"/>
              </a:ext>
            </a:extLst>
          </p:cNvPr>
          <p:cNvSpPr>
            <a:spLocks noGrp="1"/>
          </p:cNvSpPr>
          <p:nvPr>
            <p:ph type="body" sz="quarter" idx="25"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42120075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meline Graphic (Horizontal +4)">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grpSp>
        <p:nvGrpSpPr>
          <p:cNvPr id="2" name="Group 1">
            <a:extLst>
              <a:ext uri="{FF2B5EF4-FFF2-40B4-BE49-F238E27FC236}">
                <a16:creationId xmlns:a16="http://schemas.microsoft.com/office/drawing/2014/main" id="{5AB27A43-CF4F-4319-BBC4-28C497E99453}"/>
              </a:ext>
            </a:extLst>
          </p:cNvPr>
          <p:cNvGrpSpPr/>
          <p:nvPr userDrawn="1"/>
        </p:nvGrpSpPr>
        <p:grpSpPr>
          <a:xfrm>
            <a:off x="1956159" y="2604008"/>
            <a:ext cx="7621131" cy="2602200"/>
            <a:chOff x="1270359" y="2649898"/>
            <a:chExt cx="7621131" cy="2602200"/>
          </a:xfrm>
        </p:grpSpPr>
        <p:sp>
          <p:nvSpPr>
            <p:cNvPr id="16" name="Oval 15">
              <a:extLst>
                <a:ext uri="{FF2B5EF4-FFF2-40B4-BE49-F238E27FC236}">
                  <a16:creationId xmlns:a16="http://schemas.microsoft.com/office/drawing/2014/main" id="{76D5BC8B-B021-42FD-8EFA-8B3D99538FDF}"/>
                </a:ext>
              </a:extLst>
            </p:cNvPr>
            <p:cNvSpPr/>
            <p:nvPr/>
          </p:nvSpPr>
          <p:spPr>
            <a:xfrm>
              <a:off x="1270359" y="26498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7" name="Oval 16">
              <a:extLst>
                <a:ext uri="{FF2B5EF4-FFF2-40B4-BE49-F238E27FC236}">
                  <a16:creationId xmlns:a16="http://schemas.microsoft.com/office/drawing/2014/main" id="{F60E37D4-1ED2-476A-8542-0D826A6FA975}"/>
                </a:ext>
              </a:extLst>
            </p:cNvPr>
            <p:cNvSpPr/>
            <p:nvPr/>
          </p:nvSpPr>
          <p:spPr>
            <a:xfrm>
              <a:off x="7451490" y="38120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3330736" y="38120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5391113" y="2649898"/>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4937538" y="3435059"/>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2823329" y="3499981"/>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4" name="Freeform: Shape 23">
              <a:extLst>
                <a:ext uri="{FF2B5EF4-FFF2-40B4-BE49-F238E27FC236}">
                  <a16:creationId xmlns:a16="http://schemas.microsoft.com/office/drawing/2014/main" id="{F142B12F-6A83-431D-B292-FC48C693A26E}"/>
                </a:ext>
              </a:extLst>
            </p:cNvPr>
            <p:cNvSpPr/>
            <p:nvPr/>
          </p:nvSpPr>
          <p:spPr>
            <a:xfrm rot="7256913">
              <a:off x="7052725" y="3436780"/>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1936359" y="439549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1936359" y="465166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1936359" y="490784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3996736" y="293992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3996736" y="31960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3996736" y="34522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6057113" y="4330837"/>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6057113" y="4587014"/>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6057113" y="484319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7" name="Oval 36">
              <a:extLst>
                <a:ext uri="{FF2B5EF4-FFF2-40B4-BE49-F238E27FC236}">
                  <a16:creationId xmlns:a16="http://schemas.microsoft.com/office/drawing/2014/main" id="{37B22537-3BBF-47E5-BF7E-B278E77FD3BE}"/>
                </a:ext>
              </a:extLst>
            </p:cNvPr>
            <p:cNvSpPr/>
            <p:nvPr/>
          </p:nvSpPr>
          <p:spPr>
            <a:xfrm>
              <a:off x="8117490" y="293992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8" name="Oval 37">
              <a:extLst>
                <a:ext uri="{FF2B5EF4-FFF2-40B4-BE49-F238E27FC236}">
                  <a16:creationId xmlns:a16="http://schemas.microsoft.com/office/drawing/2014/main" id="{7C1A8FC8-D72A-4BB8-A16C-A2FE39FB2CDB}"/>
                </a:ext>
              </a:extLst>
            </p:cNvPr>
            <p:cNvSpPr/>
            <p:nvPr/>
          </p:nvSpPr>
          <p:spPr>
            <a:xfrm>
              <a:off x="8117490" y="319609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9" name="Oval 38">
              <a:extLst>
                <a:ext uri="{FF2B5EF4-FFF2-40B4-BE49-F238E27FC236}">
                  <a16:creationId xmlns:a16="http://schemas.microsoft.com/office/drawing/2014/main" id="{23AC569B-6B08-4E36-82D8-91AAABCB6E0C}"/>
                </a:ext>
              </a:extLst>
            </p:cNvPr>
            <p:cNvSpPr/>
            <p:nvPr/>
          </p:nvSpPr>
          <p:spPr>
            <a:xfrm>
              <a:off x="8117490" y="345227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grpSp>
      <p:sp>
        <p:nvSpPr>
          <p:cNvPr id="60" name="Text Placeholder 44">
            <a:extLst>
              <a:ext uri="{FF2B5EF4-FFF2-40B4-BE49-F238E27FC236}">
                <a16:creationId xmlns:a16="http://schemas.microsoft.com/office/drawing/2014/main" id="{0F0095DD-0989-439E-A599-3FCED928C48D}"/>
              </a:ext>
            </a:extLst>
          </p:cNvPr>
          <p:cNvSpPr>
            <a:spLocks noGrp="1"/>
          </p:cNvSpPr>
          <p:nvPr>
            <p:ph type="body" sz="quarter" idx="13"/>
          </p:nvPr>
        </p:nvSpPr>
        <p:spPr>
          <a:xfrm>
            <a:off x="3539596"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1" name="Text Placeholder 3">
            <a:extLst>
              <a:ext uri="{FF2B5EF4-FFF2-40B4-BE49-F238E27FC236}">
                <a16:creationId xmlns:a16="http://schemas.microsoft.com/office/drawing/2014/main" id="{CF45C975-33F2-41B6-99AF-6D4571CBF4D2}"/>
              </a:ext>
            </a:extLst>
          </p:cNvPr>
          <p:cNvSpPr>
            <a:spLocks noGrp="1"/>
          </p:cNvSpPr>
          <p:nvPr>
            <p:ph type="body" sz="quarter" idx="12" hasCustomPrompt="1"/>
          </p:nvPr>
        </p:nvSpPr>
        <p:spPr>
          <a:xfrm>
            <a:off x="3571239"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62" name="Text Placeholder 45">
            <a:extLst>
              <a:ext uri="{FF2B5EF4-FFF2-40B4-BE49-F238E27FC236}">
                <a16:creationId xmlns:a16="http://schemas.microsoft.com/office/drawing/2014/main" id="{E97B645B-6161-42E7-AB15-B072B30DFCC7}"/>
              </a:ext>
            </a:extLst>
          </p:cNvPr>
          <p:cNvSpPr>
            <a:spLocks noGrp="1"/>
          </p:cNvSpPr>
          <p:nvPr>
            <p:ph type="body" sz="quarter" idx="14"/>
          </p:nvPr>
        </p:nvSpPr>
        <p:spPr>
          <a:xfrm>
            <a:off x="7713135"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3" name="Text Placeholder 3">
            <a:extLst>
              <a:ext uri="{FF2B5EF4-FFF2-40B4-BE49-F238E27FC236}">
                <a16:creationId xmlns:a16="http://schemas.microsoft.com/office/drawing/2014/main" id="{F71BF8C7-F1B6-46EC-BF78-06D5B09CF0B4}"/>
              </a:ext>
            </a:extLst>
          </p:cNvPr>
          <p:cNvSpPr>
            <a:spLocks noGrp="1"/>
          </p:cNvSpPr>
          <p:nvPr>
            <p:ph type="body" sz="quarter" idx="15" hasCustomPrompt="1"/>
          </p:nvPr>
        </p:nvSpPr>
        <p:spPr>
          <a:xfrm>
            <a:off x="7744778"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04</a:t>
            </a:r>
          </a:p>
        </p:txBody>
      </p:sp>
      <p:sp>
        <p:nvSpPr>
          <p:cNvPr id="64" name="Text Placeholder 47">
            <a:extLst>
              <a:ext uri="{FF2B5EF4-FFF2-40B4-BE49-F238E27FC236}">
                <a16:creationId xmlns:a16="http://schemas.microsoft.com/office/drawing/2014/main" id="{0AE0D14A-2620-4BDB-8DAC-6FC6696507CB}"/>
              </a:ext>
            </a:extLst>
          </p:cNvPr>
          <p:cNvSpPr>
            <a:spLocks noGrp="1"/>
          </p:cNvSpPr>
          <p:nvPr>
            <p:ph type="body" sz="quarter" idx="16"/>
          </p:nvPr>
        </p:nvSpPr>
        <p:spPr>
          <a:xfrm>
            <a:off x="1725506" y="5032587"/>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5" name="Text Placeholder 3">
            <a:extLst>
              <a:ext uri="{FF2B5EF4-FFF2-40B4-BE49-F238E27FC236}">
                <a16:creationId xmlns:a16="http://schemas.microsoft.com/office/drawing/2014/main" id="{308B4211-779B-4EEC-8B11-3123722E5299}"/>
              </a:ext>
            </a:extLst>
          </p:cNvPr>
          <p:cNvSpPr>
            <a:spLocks noGrp="1"/>
          </p:cNvSpPr>
          <p:nvPr>
            <p:ph type="body" sz="quarter" idx="17" hasCustomPrompt="1"/>
          </p:nvPr>
        </p:nvSpPr>
        <p:spPr>
          <a:xfrm>
            <a:off x="1757149" y="5055820"/>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66" name="Text Placeholder 49">
            <a:extLst>
              <a:ext uri="{FF2B5EF4-FFF2-40B4-BE49-F238E27FC236}">
                <a16:creationId xmlns:a16="http://schemas.microsoft.com/office/drawing/2014/main" id="{00269CDB-BF47-4FD2-B2AE-6F7DC0331975}"/>
              </a:ext>
            </a:extLst>
          </p:cNvPr>
          <p:cNvSpPr>
            <a:spLocks noGrp="1"/>
          </p:cNvSpPr>
          <p:nvPr>
            <p:ph type="body" sz="quarter" idx="18"/>
          </p:nvPr>
        </p:nvSpPr>
        <p:spPr>
          <a:xfrm>
            <a:off x="5647661" y="4959709"/>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67" name="Text Placeholder 3">
            <a:extLst>
              <a:ext uri="{FF2B5EF4-FFF2-40B4-BE49-F238E27FC236}">
                <a16:creationId xmlns:a16="http://schemas.microsoft.com/office/drawing/2014/main" id="{696B40C2-C38F-4085-BA54-2750DB2A8189}"/>
              </a:ext>
            </a:extLst>
          </p:cNvPr>
          <p:cNvSpPr>
            <a:spLocks noGrp="1"/>
          </p:cNvSpPr>
          <p:nvPr>
            <p:ph type="body" sz="quarter" idx="19" hasCustomPrompt="1"/>
          </p:nvPr>
        </p:nvSpPr>
        <p:spPr>
          <a:xfrm>
            <a:off x="5679304" y="4982942"/>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68" name="Picture Placeholder 54">
            <a:extLst>
              <a:ext uri="{FF2B5EF4-FFF2-40B4-BE49-F238E27FC236}">
                <a16:creationId xmlns:a16="http://schemas.microsoft.com/office/drawing/2014/main" id="{FD2AF494-CD17-477E-9211-1B2C0922DAC1}"/>
              </a:ext>
            </a:extLst>
          </p:cNvPr>
          <p:cNvSpPr>
            <a:spLocks noGrp="1" noChangeAspect="1"/>
          </p:cNvSpPr>
          <p:nvPr>
            <p:ph type="pic" sz="quarter" idx="22" hasCustomPrompt="1"/>
          </p:nvPr>
        </p:nvSpPr>
        <p:spPr>
          <a:xfrm>
            <a:off x="2162802" y="2823563"/>
            <a:ext cx="1008000" cy="1008000"/>
          </a:xfrm>
          <a:prstGeom prst="ellipse">
            <a:avLst/>
          </a:prstGeom>
        </p:spPr>
        <p:txBody>
          <a:bodyPr/>
          <a:lstStyle>
            <a:lvl1pPr marL="0" indent="0">
              <a:buNone/>
              <a:defRPr sz="1200" b="0"/>
            </a:lvl1pPr>
          </a:lstStyle>
          <a:p>
            <a:r>
              <a:rPr lang="en-GB"/>
              <a:t>Icon or Picture</a:t>
            </a:r>
          </a:p>
        </p:txBody>
      </p:sp>
      <p:sp>
        <p:nvSpPr>
          <p:cNvPr id="69" name="Picture Placeholder 54">
            <a:extLst>
              <a:ext uri="{FF2B5EF4-FFF2-40B4-BE49-F238E27FC236}">
                <a16:creationId xmlns:a16="http://schemas.microsoft.com/office/drawing/2014/main" id="{B94333D8-FEC2-4343-95ED-412AD3A23AEE}"/>
              </a:ext>
            </a:extLst>
          </p:cNvPr>
          <p:cNvSpPr>
            <a:spLocks noGrp="1" noChangeAspect="1"/>
          </p:cNvSpPr>
          <p:nvPr>
            <p:ph type="pic" sz="quarter" idx="23" hasCustomPrompt="1"/>
          </p:nvPr>
        </p:nvSpPr>
        <p:spPr>
          <a:xfrm>
            <a:off x="6291296" y="2823606"/>
            <a:ext cx="1008000" cy="1008000"/>
          </a:xfrm>
          <a:prstGeom prst="ellipse">
            <a:avLst/>
          </a:prstGeom>
        </p:spPr>
        <p:txBody>
          <a:bodyPr/>
          <a:lstStyle>
            <a:lvl1pPr marL="0" indent="0">
              <a:buNone/>
              <a:defRPr sz="1200" b="0"/>
            </a:lvl1pPr>
          </a:lstStyle>
          <a:p>
            <a:r>
              <a:rPr lang="en-GB"/>
              <a:t>Icon or Picture</a:t>
            </a:r>
          </a:p>
        </p:txBody>
      </p:sp>
      <p:sp>
        <p:nvSpPr>
          <p:cNvPr id="70" name="Picture Placeholder 54">
            <a:extLst>
              <a:ext uri="{FF2B5EF4-FFF2-40B4-BE49-F238E27FC236}">
                <a16:creationId xmlns:a16="http://schemas.microsoft.com/office/drawing/2014/main" id="{87200548-9C35-4C92-9C05-F167B52E8D6D}"/>
              </a:ext>
            </a:extLst>
          </p:cNvPr>
          <p:cNvSpPr>
            <a:spLocks noGrp="1" noChangeAspect="1"/>
          </p:cNvSpPr>
          <p:nvPr>
            <p:ph type="pic" sz="quarter" idx="24" hasCustomPrompt="1"/>
          </p:nvPr>
        </p:nvSpPr>
        <p:spPr>
          <a:xfrm>
            <a:off x="4232766" y="3990719"/>
            <a:ext cx="1008000" cy="1008000"/>
          </a:xfrm>
          <a:prstGeom prst="ellipse">
            <a:avLst/>
          </a:prstGeom>
        </p:spPr>
        <p:txBody>
          <a:bodyPr/>
          <a:lstStyle>
            <a:lvl1pPr marL="0" indent="0">
              <a:buNone/>
              <a:defRPr sz="1200" b="0"/>
            </a:lvl1pPr>
          </a:lstStyle>
          <a:p>
            <a:r>
              <a:rPr lang="en-GB"/>
              <a:t>Icon or Picture</a:t>
            </a:r>
          </a:p>
        </p:txBody>
      </p:sp>
      <p:sp>
        <p:nvSpPr>
          <p:cNvPr id="71" name="Picture Placeholder 54">
            <a:extLst>
              <a:ext uri="{FF2B5EF4-FFF2-40B4-BE49-F238E27FC236}">
                <a16:creationId xmlns:a16="http://schemas.microsoft.com/office/drawing/2014/main" id="{89EE9B12-C63F-4879-8109-9B6AEFC33093}"/>
              </a:ext>
            </a:extLst>
          </p:cNvPr>
          <p:cNvSpPr>
            <a:spLocks noGrp="1" noChangeAspect="1"/>
          </p:cNvSpPr>
          <p:nvPr>
            <p:ph type="pic" sz="quarter" idx="25" hasCustomPrompt="1"/>
          </p:nvPr>
        </p:nvSpPr>
        <p:spPr>
          <a:xfrm>
            <a:off x="8353294" y="3982445"/>
            <a:ext cx="1008000" cy="1008000"/>
          </a:xfrm>
          <a:prstGeom prst="ellipse">
            <a:avLst/>
          </a:prstGeom>
        </p:spPr>
        <p:txBody>
          <a:bodyPr/>
          <a:lstStyle>
            <a:lvl1pPr marL="0" indent="0">
              <a:buNone/>
              <a:defRPr sz="1200" b="0"/>
            </a:lvl1pPr>
          </a:lstStyle>
          <a:p>
            <a:r>
              <a:rPr lang="en-GB"/>
              <a:t>Icon or Picture</a:t>
            </a:r>
          </a:p>
        </p:txBody>
      </p:sp>
      <p:sp>
        <p:nvSpPr>
          <p:cNvPr id="9" name="TextBox 8">
            <a:extLst>
              <a:ext uri="{FF2B5EF4-FFF2-40B4-BE49-F238E27FC236}">
                <a16:creationId xmlns:a16="http://schemas.microsoft.com/office/drawing/2014/main" id="{C313D933-1BB7-4D36-A0AF-EC3BA1DEA160}"/>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73" name="Text Placeholder 14">
            <a:extLst>
              <a:ext uri="{FF2B5EF4-FFF2-40B4-BE49-F238E27FC236}">
                <a16:creationId xmlns:a16="http://schemas.microsoft.com/office/drawing/2014/main" id="{AE4286BE-4970-4309-A663-7404DB62CCDD}"/>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74" name="Text Placeholder 9">
            <a:extLst>
              <a:ext uri="{FF2B5EF4-FFF2-40B4-BE49-F238E27FC236}">
                <a16:creationId xmlns:a16="http://schemas.microsoft.com/office/drawing/2014/main" id="{6D1A166E-0DDC-413C-8DA6-5A4169AE1CD4}"/>
              </a:ext>
            </a:extLst>
          </p:cNvPr>
          <p:cNvSpPr>
            <a:spLocks noGrp="1"/>
          </p:cNvSpPr>
          <p:nvPr>
            <p:ph type="body" sz="quarter" idx="26"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9527433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meline Graphic (Horizontal +5)">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E81E261-1574-4882-9025-0DBF8E880F49}"/>
              </a:ext>
            </a:extLst>
          </p:cNvPr>
          <p:cNvCxnSpPr/>
          <p:nvPr userDrawn="1"/>
        </p:nvCxnSpPr>
        <p:spPr>
          <a:xfrm>
            <a:off x="515938" y="1381910"/>
            <a:ext cx="744971" cy="0"/>
          </a:xfrm>
          <a:prstGeom prst="line">
            <a:avLst/>
          </a:prstGeom>
          <a:ln w="57150">
            <a:solidFill>
              <a:srgbClr val="DC4234"/>
            </a:solidFill>
          </a:ln>
        </p:spPr>
        <p:style>
          <a:lnRef idx="1">
            <a:schemeClr val="accent1"/>
          </a:lnRef>
          <a:fillRef idx="0">
            <a:schemeClr val="accent1"/>
          </a:fillRef>
          <a:effectRef idx="0">
            <a:schemeClr val="accent1"/>
          </a:effectRef>
          <a:fontRef idx="minor">
            <a:schemeClr val="tx1"/>
          </a:fontRef>
        </p:style>
      </p:cxnSp>
      <p:sp>
        <p:nvSpPr>
          <p:cNvPr id="45" name="Text Placeholder 44">
            <a:extLst>
              <a:ext uri="{FF2B5EF4-FFF2-40B4-BE49-F238E27FC236}">
                <a16:creationId xmlns:a16="http://schemas.microsoft.com/office/drawing/2014/main" id="{7523BDFD-0400-4E42-986C-35382A7C1EA8}"/>
              </a:ext>
            </a:extLst>
          </p:cNvPr>
          <p:cNvSpPr>
            <a:spLocks noGrp="1"/>
          </p:cNvSpPr>
          <p:nvPr>
            <p:ph type="body" sz="quarter" idx="13"/>
          </p:nvPr>
        </p:nvSpPr>
        <p:spPr>
          <a:xfrm>
            <a:off x="2709863"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grpSp>
        <p:nvGrpSpPr>
          <p:cNvPr id="10" name="Group 9">
            <a:extLst>
              <a:ext uri="{FF2B5EF4-FFF2-40B4-BE49-F238E27FC236}">
                <a16:creationId xmlns:a16="http://schemas.microsoft.com/office/drawing/2014/main" id="{FD624A70-69DC-4DA0-88C9-1A76CC813E0E}"/>
              </a:ext>
            </a:extLst>
          </p:cNvPr>
          <p:cNvGrpSpPr/>
          <p:nvPr/>
        </p:nvGrpSpPr>
        <p:grpSpPr>
          <a:xfrm>
            <a:off x="1270359" y="2649898"/>
            <a:ext cx="9681508" cy="2602200"/>
            <a:chOff x="1255246" y="2052597"/>
            <a:chExt cx="9681508" cy="2602200"/>
          </a:xfrm>
        </p:grpSpPr>
        <p:sp>
          <p:nvSpPr>
            <p:cNvPr id="16" name="Oval 15">
              <a:extLst>
                <a:ext uri="{FF2B5EF4-FFF2-40B4-BE49-F238E27FC236}">
                  <a16:creationId xmlns:a16="http://schemas.microsoft.com/office/drawing/2014/main" id="{76D5BC8B-B021-42FD-8EFA-8B3D99538FDF}"/>
                </a:ext>
              </a:extLst>
            </p:cNvPr>
            <p:cNvSpPr/>
            <p:nvPr/>
          </p:nvSpPr>
          <p:spPr>
            <a:xfrm>
              <a:off x="1255246"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7" name="Oval 16">
              <a:extLst>
                <a:ext uri="{FF2B5EF4-FFF2-40B4-BE49-F238E27FC236}">
                  <a16:creationId xmlns:a16="http://schemas.microsoft.com/office/drawing/2014/main" id="{F60E37D4-1ED2-476A-8542-0D826A6FA975}"/>
                </a:ext>
              </a:extLst>
            </p:cNvPr>
            <p:cNvSpPr/>
            <p:nvPr/>
          </p:nvSpPr>
          <p:spPr>
            <a:xfrm>
              <a:off x="7436377" y="32147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8" name="Oval 17">
              <a:extLst>
                <a:ext uri="{FF2B5EF4-FFF2-40B4-BE49-F238E27FC236}">
                  <a16:creationId xmlns:a16="http://schemas.microsoft.com/office/drawing/2014/main" id="{31B6B691-6E64-401B-B1D3-53441E8F4AE0}"/>
                </a:ext>
              </a:extLst>
            </p:cNvPr>
            <p:cNvSpPr/>
            <p:nvPr/>
          </p:nvSpPr>
          <p:spPr>
            <a:xfrm>
              <a:off x="3315623" y="32147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19" name="Oval 18">
              <a:extLst>
                <a:ext uri="{FF2B5EF4-FFF2-40B4-BE49-F238E27FC236}">
                  <a16:creationId xmlns:a16="http://schemas.microsoft.com/office/drawing/2014/main" id="{F1B24AD0-79DC-48C3-9726-B227C19ABF17}"/>
                </a:ext>
              </a:extLst>
            </p:cNvPr>
            <p:cNvSpPr/>
            <p:nvPr/>
          </p:nvSpPr>
          <p:spPr>
            <a:xfrm>
              <a:off x="9496754"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0" name="Oval 19">
              <a:extLst>
                <a:ext uri="{FF2B5EF4-FFF2-40B4-BE49-F238E27FC236}">
                  <a16:creationId xmlns:a16="http://schemas.microsoft.com/office/drawing/2014/main" id="{9B5DD618-4D92-458E-96EF-D74901C684E7}"/>
                </a:ext>
              </a:extLst>
            </p:cNvPr>
            <p:cNvSpPr/>
            <p:nvPr/>
          </p:nvSpPr>
          <p:spPr>
            <a:xfrm>
              <a:off x="5376000" y="2052597"/>
              <a:ext cx="1440000" cy="1440000"/>
            </a:xfrm>
            <a:prstGeom prst="ellipse">
              <a:avLst/>
            </a:prstGeom>
            <a:noFill/>
            <a:ln w="203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1" name="Freeform: Shape 20">
              <a:extLst>
                <a:ext uri="{FF2B5EF4-FFF2-40B4-BE49-F238E27FC236}">
                  <a16:creationId xmlns:a16="http://schemas.microsoft.com/office/drawing/2014/main" id="{2D2D8492-81C3-4802-BCE8-8099283AD6CB}"/>
                </a:ext>
              </a:extLst>
            </p:cNvPr>
            <p:cNvSpPr/>
            <p:nvPr/>
          </p:nvSpPr>
          <p:spPr>
            <a:xfrm rot="3727159">
              <a:off x="4922425" y="2837758"/>
              <a:ext cx="338400" cy="991665"/>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2" name="Freeform: Shape 21">
              <a:extLst>
                <a:ext uri="{FF2B5EF4-FFF2-40B4-BE49-F238E27FC236}">
                  <a16:creationId xmlns:a16="http://schemas.microsoft.com/office/drawing/2014/main" id="{5C833E12-4D97-4F8C-A045-00054AEE4EDD}"/>
                </a:ext>
              </a:extLst>
            </p:cNvPr>
            <p:cNvSpPr/>
            <p:nvPr/>
          </p:nvSpPr>
          <p:spPr>
            <a:xfrm rot="17676408">
              <a:off x="2808216" y="2902680"/>
              <a:ext cx="338400" cy="949260"/>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3" name="Freeform: Shape 22">
              <a:extLst>
                <a:ext uri="{FF2B5EF4-FFF2-40B4-BE49-F238E27FC236}">
                  <a16:creationId xmlns:a16="http://schemas.microsoft.com/office/drawing/2014/main" id="{6390BB9E-1823-4873-8B4D-BCEE8B27A102}"/>
                </a:ext>
              </a:extLst>
            </p:cNvPr>
            <p:cNvSpPr/>
            <p:nvPr/>
          </p:nvSpPr>
          <p:spPr>
            <a:xfrm rot="3646342">
              <a:off x="9017365" y="2909204"/>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4" name="Freeform: Shape 23">
              <a:extLst>
                <a:ext uri="{FF2B5EF4-FFF2-40B4-BE49-F238E27FC236}">
                  <a16:creationId xmlns:a16="http://schemas.microsoft.com/office/drawing/2014/main" id="{F142B12F-6A83-431D-B292-FC48C693A26E}"/>
                </a:ext>
              </a:extLst>
            </p:cNvPr>
            <p:cNvSpPr/>
            <p:nvPr/>
          </p:nvSpPr>
          <p:spPr>
            <a:xfrm rot="7256913">
              <a:off x="7037612" y="2839479"/>
              <a:ext cx="338400" cy="988222"/>
            </a:xfrm>
            <a:custGeom>
              <a:avLst/>
              <a:gdLst>
                <a:gd name="connsiteX0" fmla="*/ 0 w 1514167"/>
                <a:gd name="connsiteY0" fmla="*/ 0 h 1537958"/>
                <a:gd name="connsiteX1" fmla="*/ 1514167 w 1514167"/>
                <a:gd name="connsiteY1" fmla="*/ 0 h 1537958"/>
                <a:gd name="connsiteX2" fmla="*/ 1466178 w 1514167"/>
                <a:gd name="connsiteY2" fmla="*/ 81866 h 1537958"/>
                <a:gd name="connsiteX3" fmla="*/ 1303651 w 1514167"/>
                <a:gd name="connsiteY3" fmla="*/ 835974 h 1537958"/>
                <a:gd name="connsiteX4" fmla="*/ 1397948 w 1514167"/>
                <a:gd name="connsiteY4" fmla="*/ 1426081 h 1537958"/>
                <a:gd name="connsiteX5" fmla="*/ 1444492 w 1514167"/>
                <a:gd name="connsiteY5" fmla="*/ 1537958 h 1537958"/>
                <a:gd name="connsiteX6" fmla="*/ 69675 w 1514167"/>
                <a:gd name="connsiteY6" fmla="*/ 1537958 h 1537958"/>
                <a:gd name="connsiteX7" fmla="*/ 116219 w 1514167"/>
                <a:gd name="connsiteY7" fmla="*/ 1426081 h 1537958"/>
                <a:gd name="connsiteX8" fmla="*/ 210516 w 1514167"/>
                <a:gd name="connsiteY8" fmla="*/ 835974 h 1537958"/>
                <a:gd name="connsiteX9" fmla="*/ 47989 w 1514167"/>
                <a:gd name="connsiteY9" fmla="*/ 81866 h 1537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14167" h="1537958">
                  <a:moveTo>
                    <a:pt x="0" y="0"/>
                  </a:moveTo>
                  <a:lnTo>
                    <a:pt x="1514167" y="0"/>
                  </a:lnTo>
                  <a:lnTo>
                    <a:pt x="1466178" y="81866"/>
                  </a:lnTo>
                  <a:cubicBezTo>
                    <a:pt x="1364644" y="286796"/>
                    <a:pt x="1303651" y="549521"/>
                    <a:pt x="1303651" y="835974"/>
                  </a:cubicBezTo>
                  <a:cubicBezTo>
                    <a:pt x="1303651" y="1050815"/>
                    <a:pt x="1337960" y="1252308"/>
                    <a:pt x="1397948" y="1426081"/>
                  </a:cubicBezTo>
                  <a:lnTo>
                    <a:pt x="1444492" y="1537958"/>
                  </a:lnTo>
                  <a:lnTo>
                    <a:pt x="69675" y="1537958"/>
                  </a:lnTo>
                  <a:lnTo>
                    <a:pt x="116219" y="1426081"/>
                  </a:lnTo>
                  <a:cubicBezTo>
                    <a:pt x="176207" y="1252308"/>
                    <a:pt x="210516" y="1050815"/>
                    <a:pt x="210516" y="835974"/>
                  </a:cubicBezTo>
                  <a:cubicBezTo>
                    <a:pt x="210516" y="549521"/>
                    <a:pt x="149523" y="286796"/>
                    <a:pt x="47989" y="81866"/>
                  </a:cubicBezTo>
                  <a:close/>
                </a:path>
              </a:pathLst>
            </a:cu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solidFill>
                  <a:schemeClr val="accent1"/>
                </a:solidFill>
              </a:endParaRPr>
            </a:p>
          </p:txBody>
        </p:sp>
        <p:sp>
          <p:nvSpPr>
            <p:cNvPr id="25" name="Oval 24">
              <a:extLst>
                <a:ext uri="{FF2B5EF4-FFF2-40B4-BE49-F238E27FC236}">
                  <a16:creationId xmlns:a16="http://schemas.microsoft.com/office/drawing/2014/main" id="{A95161B5-CB50-4D52-8931-09F7CD691345}"/>
                </a:ext>
              </a:extLst>
            </p:cNvPr>
            <p:cNvSpPr/>
            <p:nvPr/>
          </p:nvSpPr>
          <p:spPr>
            <a:xfrm>
              <a:off x="1921246" y="379819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6" name="Oval 25">
              <a:extLst>
                <a:ext uri="{FF2B5EF4-FFF2-40B4-BE49-F238E27FC236}">
                  <a16:creationId xmlns:a16="http://schemas.microsoft.com/office/drawing/2014/main" id="{C12063FC-F972-4D4A-BC6D-966E2546C4BD}"/>
                </a:ext>
              </a:extLst>
            </p:cNvPr>
            <p:cNvSpPr/>
            <p:nvPr/>
          </p:nvSpPr>
          <p:spPr>
            <a:xfrm>
              <a:off x="1921246" y="405436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7" name="Oval 26">
              <a:extLst>
                <a:ext uri="{FF2B5EF4-FFF2-40B4-BE49-F238E27FC236}">
                  <a16:creationId xmlns:a16="http://schemas.microsoft.com/office/drawing/2014/main" id="{B6333BDE-98F6-490A-97AC-DB28DBB60140}"/>
                </a:ext>
              </a:extLst>
            </p:cNvPr>
            <p:cNvSpPr/>
            <p:nvPr/>
          </p:nvSpPr>
          <p:spPr>
            <a:xfrm>
              <a:off x="1921246" y="431054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8" name="Oval 27">
              <a:extLst>
                <a:ext uri="{FF2B5EF4-FFF2-40B4-BE49-F238E27FC236}">
                  <a16:creationId xmlns:a16="http://schemas.microsoft.com/office/drawing/2014/main" id="{AF43D2A0-1D2C-49B4-8A8D-0EA3458E3131}"/>
                </a:ext>
              </a:extLst>
            </p:cNvPr>
            <p:cNvSpPr/>
            <p:nvPr/>
          </p:nvSpPr>
          <p:spPr>
            <a:xfrm>
              <a:off x="3981623" y="234262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29" name="Oval 28">
              <a:extLst>
                <a:ext uri="{FF2B5EF4-FFF2-40B4-BE49-F238E27FC236}">
                  <a16:creationId xmlns:a16="http://schemas.microsoft.com/office/drawing/2014/main" id="{5DCDC2F6-011E-4AF7-B152-66A5B21DEB4A}"/>
                </a:ext>
              </a:extLst>
            </p:cNvPr>
            <p:cNvSpPr/>
            <p:nvPr/>
          </p:nvSpPr>
          <p:spPr>
            <a:xfrm>
              <a:off x="3981623" y="259879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0" name="Oval 29">
              <a:extLst>
                <a:ext uri="{FF2B5EF4-FFF2-40B4-BE49-F238E27FC236}">
                  <a16:creationId xmlns:a16="http://schemas.microsoft.com/office/drawing/2014/main" id="{528077C0-DBD4-421A-A170-E71639EA7985}"/>
                </a:ext>
              </a:extLst>
            </p:cNvPr>
            <p:cNvSpPr/>
            <p:nvPr/>
          </p:nvSpPr>
          <p:spPr>
            <a:xfrm>
              <a:off x="3981623" y="28549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1" name="Oval 30">
              <a:extLst>
                <a:ext uri="{FF2B5EF4-FFF2-40B4-BE49-F238E27FC236}">
                  <a16:creationId xmlns:a16="http://schemas.microsoft.com/office/drawing/2014/main" id="{6FBAA3F3-7A67-4002-A1C3-9AF9EBB61250}"/>
                </a:ext>
              </a:extLst>
            </p:cNvPr>
            <p:cNvSpPr/>
            <p:nvPr/>
          </p:nvSpPr>
          <p:spPr>
            <a:xfrm>
              <a:off x="6042000" y="3733536"/>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2" name="Oval 31">
              <a:extLst>
                <a:ext uri="{FF2B5EF4-FFF2-40B4-BE49-F238E27FC236}">
                  <a16:creationId xmlns:a16="http://schemas.microsoft.com/office/drawing/2014/main" id="{904EF727-329F-46B2-94DB-4C8B8B883301}"/>
                </a:ext>
              </a:extLst>
            </p:cNvPr>
            <p:cNvSpPr/>
            <p:nvPr/>
          </p:nvSpPr>
          <p:spPr>
            <a:xfrm>
              <a:off x="6042000" y="3989713"/>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3" name="Oval 32">
              <a:extLst>
                <a:ext uri="{FF2B5EF4-FFF2-40B4-BE49-F238E27FC236}">
                  <a16:creationId xmlns:a16="http://schemas.microsoft.com/office/drawing/2014/main" id="{46E5401B-A292-4988-B3F6-33DE3BB24B58}"/>
                </a:ext>
              </a:extLst>
            </p:cNvPr>
            <p:cNvSpPr/>
            <p:nvPr/>
          </p:nvSpPr>
          <p:spPr>
            <a:xfrm>
              <a:off x="6042000" y="4245890"/>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4" name="Oval 33">
              <a:extLst>
                <a:ext uri="{FF2B5EF4-FFF2-40B4-BE49-F238E27FC236}">
                  <a16:creationId xmlns:a16="http://schemas.microsoft.com/office/drawing/2014/main" id="{A5193ED7-5C45-4295-91B0-E321ADCE3EE8}"/>
                </a:ext>
              </a:extLst>
            </p:cNvPr>
            <p:cNvSpPr/>
            <p:nvPr/>
          </p:nvSpPr>
          <p:spPr>
            <a:xfrm>
              <a:off x="10210570" y="37287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5" name="Oval 34">
              <a:extLst>
                <a:ext uri="{FF2B5EF4-FFF2-40B4-BE49-F238E27FC236}">
                  <a16:creationId xmlns:a16="http://schemas.microsoft.com/office/drawing/2014/main" id="{DCE1165D-25F1-4AD4-B7FD-7A487F5A2125}"/>
                </a:ext>
              </a:extLst>
            </p:cNvPr>
            <p:cNvSpPr/>
            <p:nvPr/>
          </p:nvSpPr>
          <p:spPr>
            <a:xfrm>
              <a:off x="10210570" y="3984952"/>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6" name="Oval 35">
              <a:extLst>
                <a:ext uri="{FF2B5EF4-FFF2-40B4-BE49-F238E27FC236}">
                  <a16:creationId xmlns:a16="http://schemas.microsoft.com/office/drawing/2014/main" id="{73F405A5-0BD1-46FE-A9B2-4B6EDB8FE20C}"/>
                </a:ext>
              </a:extLst>
            </p:cNvPr>
            <p:cNvSpPr/>
            <p:nvPr/>
          </p:nvSpPr>
          <p:spPr>
            <a:xfrm>
              <a:off x="10210570" y="4241129"/>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7" name="Oval 36">
              <a:extLst>
                <a:ext uri="{FF2B5EF4-FFF2-40B4-BE49-F238E27FC236}">
                  <a16:creationId xmlns:a16="http://schemas.microsoft.com/office/drawing/2014/main" id="{37B22537-3BBF-47E5-BF7E-B278E77FD3BE}"/>
                </a:ext>
              </a:extLst>
            </p:cNvPr>
            <p:cNvSpPr/>
            <p:nvPr/>
          </p:nvSpPr>
          <p:spPr>
            <a:xfrm>
              <a:off x="8102377" y="2342621"/>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8" name="Oval 37">
              <a:extLst>
                <a:ext uri="{FF2B5EF4-FFF2-40B4-BE49-F238E27FC236}">
                  <a16:creationId xmlns:a16="http://schemas.microsoft.com/office/drawing/2014/main" id="{7C1A8FC8-D72A-4BB8-A16C-A2FE39FB2CDB}"/>
                </a:ext>
              </a:extLst>
            </p:cNvPr>
            <p:cNvSpPr/>
            <p:nvPr/>
          </p:nvSpPr>
          <p:spPr>
            <a:xfrm>
              <a:off x="8102377" y="2598798"/>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sp>
          <p:nvSpPr>
            <p:cNvPr id="39" name="Oval 38">
              <a:extLst>
                <a:ext uri="{FF2B5EF4-FFF2-40B4-BE49-F238E27FC236}">
                  <a16:creationId xmlns:a16="http://schemas.microsoft.com/office/drawing/2014/main" id="{23AC569B-6B08-4E36-82D8-91AAABCB6E0C}"/>
                </a:ext>
              </a:extLst>
            </p:cNvPr>
            <p:cNvSpPr/>
            <p:nvPr/>
          </p:nvSpPr>
          <p:spPr>
            <a:xfrm>
              <a:off x="8102377" y="2854975"/>
              <a:ext cx="108000" cy="108000"/>
            </a:xfrm>
            <a:prstGeom prst="ellipse">
              <a:avLst/>
            </a:prstGeom>
            <a:solidFill>
              <a:srgbClr val="002062"/>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accent1"/>
                </a:solidFill>
              </a:endParaRPr>
            </a:p>
          </p:txBody>
        </p:sp>
      </p:grpSp>
      <p:sp>
        <p:nvSpPr>
          <p:cNvPr id="4" name="Text Placeholder 3">
            <a:extLst>
              <a:ext uri="{FF2B5EF4-FFF2-40B4-BE49-F238E27FC236}">
                <a16:creationId xmlns:a16="http://schemas.microsoft.com/office/drawing/2014/main" id="{1B08C5A4-CEBE-4313-A655-61BB8741B515}"/>
              </a:ext>
            </a:extLst>
          </p:cNvPr>
          <p:cNvSpPr>
            <a:spLocks noGrp="1"/>
          </p:cNvSpPr>
          <p:nvPr>
            <p:ph type="body" sz="quarter" idx="12" hasCustomPrompt="1"/>
          </p:nvPr>
        </p:nvSpPr>
        <p:spPr>
          <a:xfrm>
            <a:off x="2741506"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02</a:t>
            </a:r>
          </a:p>
        </p:txBody>
      </p:sp>
      <p:sp>
        <p:nvSpPr>
          <p:cNvPr id="46" name="Text Placeholder 45">
            <a:extLst>
              <a:ext uri="{FF2B5EF4-FFF2-40B4-BE49-F238E27FC236}">
                <a16:creationId xmlns:a16="http://schemas.microsoft.com/office/drawing/2014/main" id="{E77D0969-B510-4AE2-A85A-F5D0F33A209B}"/>
              </a:ext>
            </a:extLst>
          </p:cNvPr>
          <p:cNvSpPr>
            <a:spLocks noGrp="1"/>
          </p:cNvSpPr>
          <p:nvPr>
            <p:ph type="body" sz="quarter" idx="14"/>
          </p:nvPr>
        </p:nvSpPr>
        <p:spPr>
          <a:xfrm>
            <a:off x="6883402" y="1529814"/>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7" name="Text Placeholder 3">
            <a:extLst>
              <a:ext uri="{FF2B5EF4-FFF2-40B4-BE49-F238E27FC236}">
                <a16:creationId xmlns:a16="http://schemas.microsoft.com/office/drawing/2014/main" id="{8B5A20E3-F763-4606-9FC8-9C9AF0CBCB45}"/>
              </a:ext>
            </a:extLst>
          </p:cNvPr>
          <p:cNvSpPr>
            <a:spLocks noGrp="1"/>
          </p:cNvSpPr>
          <p:nvPr>
            <p:ph type="body" sz="quarter" idx="15" hasCustomPrompt="1"/>
          </p:nvPr>
        </p:nvSpPr>
        <p:spPr>
          <a:xfrm>
            <a:off x="6915045" y="1553047"/>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04</a:t>
            </a:r>
          </a:p>
        </p:txBody>
      </p:sp>
      <p:sp>
        <p:nvSpPr>
          <p:cNvPr id="48" name="Text Placeholder 47">
            <a:extLst>
              <a:ext uri="{FF2B5EF4-FFF2-40B4-BE49-F238E27FC236}">
                <a16:creationId xmlns:a16="http://schemas.microsoft.com/office/drawing/2014/main" id="{AB7E6C7F-F86C-429B-B63E-D8F29B711EBC}"/>
              </a:ext>
            </a:extLst>
          </p:cNvPr>
          <p:cNvSpPr>
            <a:spLocks noGrp="1"/>
          </p:cNvSpPr>
          <p:nvPr>
            <p:ph type="body" sz="quarter" idx="16"/>
          </p:nvPr>
        </p:nvSpPr>
        <p:spPr>
          <a:xfrm>
            <a:off x="895773" y="5032587"/>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49" name="Text Placeholder 3">
            <a:extLst>
              <a:ext uri="{FF2B5EF4-FFF2-40B4-BE49-F238E27FC236}">
                <a16:creationId xmlns:a16="http://schemas.microsoft.com/office/drawing/2014/main" id="{8FD6F84E-7E0C-4E2E-97F5-8162503D114E}"/>
              </a:ext>
            </a:extLst>
          </p:cNvPr>
          <p:cNvSpPr>
            <a:spLocks noGrp="1"/>
          </p:cNvSpPr>
          <p:nvPr>
            <p:ph type="body" sz="quarter" idx="17" hasCustomPrompt="1"/>
          </p:nvPr>
        </p:nvSpPr>
        <p:spPr>
          <a:xfrm>
            <a:off x="927416" y="5055820"/>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01</a:t>
            </a:r>
          </a:p>
        </p:txBody>
      </p:sp>
      <p:sp>
        <p:nvSpPr>
          <p:cNvPr id="50" name="Text Placeholder 49">
            <a:extLst>
              <a:ext uri="{FF2B5EF4-FFF2-40B4-BE49-F238E27FC236}">
                <a16:creationId xmlns:a16="http://schemas.microsoft.com/office/drawing/2014/main" id="{AD9295F2-673B-41B6-B274-8FFBA3DF0374}"/>
              </a:ext>
            </a:extLst>
          </p:cNvPr>
          <p:cNvSpPr>
            <a:spLocks noGrp="1"/>
          </p:cNvSpPr>
          <p:nvPr>
            <p:ph type="body" sz="quarter" idx="18"/>
          </p:nvPr>
        </p:nvSpPr>
        <p:spPr>
          <a:xfrm>
            <a:off x="4817928" y="4959709"/>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51" name="Text Placeholder 3">
            <a:extLst>
              <a:ext uri="{FF2B5EF4-FFF2-40B4-BE49-F238E27FC236}">
                <a16:creationId xmlns:a16="http://schemas.microsoft.com/office/drawing/2014/main" id="{BCDFFAC1-679C-4BEA-8945-D7E9868AE006}"/>
              </a:ext>
            </a:extLst>
          </p:cNvPr>
          <p:cNvSpPr>
            <a:spLocks noGrp="1"/>
          </p:cNvSpPr>
          <p:nvPr>
            <p:ph type="body" sz="quarter" idx="19" hasCustomPrompt="1"/>
          </p:nvPr>
        </p:nvSpPr>
        <p:spPr>
          <a:xfrm>
            <a:off x="4849571" y="4982942"/>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03</a:t>
            </a:r>
          </a:p>
        </p:txBody>
      </p:sp>
      <p:sp>
        <p:nvSpPr>
          <p:cNvPr id="52" name="Text Placeholder 51">
            <a:extLst>
              <a:ext uri="{FF2B5EF4-FFF2-40B4-BE49-F238E27FC236}">
                <a16:creationId xmlns:a16="http://schemas.microsoft.com/office/drawing/2014/main" id="{601AEF65-9B83-4826-A660-61EFDED78D31}"/>
              </a:ext>
            </a:extLst>
          </p:cNvPr>
          <p:cNvSpPr>
            <a:spLocks noGrp="1"/>
          </p:cNvSpPr>
          <p:nvPr>
            <p:ph type="body" sz="quarter" idx="20"/>
          </p:nvPr>
        </p:nvSpPr>
        <p:spPr>
          <a:xfrm>
            <a:off x="8951021" y="4966088"/>
            <a:ext cx="2598737" cy="1406525"/>
          </a:xfrm>
          <a:custGeom>
            <a:avLst/>
            <a:gdLst>
              <a:gd name="connsiteX0" fmla="*/ 659341 w 2598737"/>
              <a:gd name="connsiteY0" fmla="*/ 0 h 1406525"/>
              <a:gd name="connsiteX1" fmla="*/ 2598737 w 2598737"/>
              <a:gd name="connsiteY1" fmla="*/ 0 h 1406525"/>
              <a:gd name="connsiteX2" fmla="*/ 2598737 w 2598737"/>
              <a:gd name="connsiteY2" fmla="*/ 1406525 h 1406525"/>
              <a:gd name="connsiteX3" fmla="*/ 0 w 2598737"/>
              <a:gd name="connsiteY3" fmla="*/ 1406525 h 1406525"/>
              <a:gd name="connsiteX4" fmla="*/ 0 w 2598737"/>
              <a:gd name="connsiteY4" fmla="*/ 558313 h 1406525"/>
              <a:gd name="connsiteX5" fmla="*/ 659341 w 2598737"/>
              <a:gd name="connsiteY5" fmla="*/ 558313 h 1406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598737" h="1406525">
                <a:moveTo>
                  <a:pt x="659341" y="0"/>
                </a:moveTo>
                <a:lnTo>
                  <a:pt x="2598737" y="0"/>
                </a:lnTo>
                <a:lnTo>
                  <a:pt x="2598737" y="1406525"/>
                </a:lnTo>
                <a:lnTo>
                  <a:pt x="0" y="1406525"/>
                </a:lnTo>
                <a:lnTo>
                  <a:pt x="0" y="558313"/>
                </a:lnTo>
                <a:lnTo>
                  <a:pt x="659341" y="558313"/>
                </a:lnTo>
                <a:close/>
              </a:path>
            </a:pathLst>
          </a:custGeom>
        </p:spPr>
        <p:txBody>
          <a:bodyPr wrap="square" lIns="0" tIns="0" rIns="0" bIns="0">
            <a:noAutofit/>
          </a:bodyPr>
          <a:lstStyle>
            <a:lvl1pPr marL="0" indent="0">
              <a:buNone/>
              <a:defRPr sz="1600"/>
            </a:lvl1pPr>
          </a:lstStyle>
          <a:p>
            <a:pPr lvl="0"/>
            <a:endParaRPr lang="en-GB"/>
          </a:p>
          <a:p>
            <a:pPr lvl="0"/>
            <a:endParaRPr lang="en-GB"/>
          </a:p>
          <a:p>
            <a:pPr lvl="0"/>
            <a:r>
              <a:rPr lang="en-GB"/>
              <a:t>Click here to add text</a:t>
            </a:r>
          </a:p>
        </p:txBody>
      </p:sp>
      <p:sp>
        <p:nvSpPr>
          <p:cNvPr id="53" name="Text Placeholder 3">
            <a:extLst>
              <a:ext uri="{FF2B5EF4-FFF2-40B4-BE49-F238E27FC236}">
                <a16:creationId xmlns:a16="http://schemas.microsoft.com/office/drawing/2014/main" id="{C355F192-32D8-475E-B004-62FD48E53AB3}"/>
              </a:ext>
            </a:extLst>
          </p:cNvPr>
          <p:cNvSpPr>
            <a:spLocks noGrp="1"/>
          </p:cNvSpPr>
          <p:nvPr>
            <p:ph type="body" sz="quarter" idx="21" hasCustomPrompt="1"/>
          </p:nvPr>
        </p:nvSpPr>
        <p:spPr>
          <a:xfrm>
            <a:off x="8982664" y="4989321"/>
            <a:ext cx="753004" cy="537649"/>
          </a:xfrm>
          <a:prstGeom prst="rect">
            <a:avLst/>
          </a:prstGeom>
        </p:spPr>
        <p:txBody>
          <a:bodyPr/>
          <a:lstStyle>
            <a:lvl1pPr marL="0" indent="0">
              <a:buNone/>
              <a:defRPr sz="3200">
                <a:solidFill>
                  <a:srgbClr val="002062"/>
                </a:solidFill>
                <a:latin typeface="Muli ExtraBold" panose="00000900000000000000" pitchFamily="2" charset="0"/>
              </a:defRPr>
            </a:lvl1pPr>
          </a:lstStyle>
          <a:p>
            <a:pPr lvl="0"/>
            <a:r>
              <a:rPr lang="en-GB"/>
              <a:t>05</a:t>
            </a:r>
          </a:p>
        </p:txBody>
      </p:sp>
      <p:sp>
        <p:nvSpPr>
          <p:cNvPr id="55" name="Picture Placeholder 54">
            <a:extLst>
              <a:ext uri="{FF2B5EF4-FFF2-40B4-BE49-F238E27FC236}">
                <a16:creationId xmlns:a16="http://schemas.microsoft.com/office/drawing/2014/main" id="{6434E756-E849-4C8F-9980-0E40A0D47C8D}"/>
              </a:ext>
            </a:extLst>
          </p:cNvPr>
          <p:cNvSpPr>
            <a:spLocks noGrp="1" noChangeAspect="1"/>
          </p:cNvSpPr>
          <p:nvPr>
            <p:ph type="pic" sz="quarter" idx="22" hasCustomPrompt="1"/>
          </p:nvPr>
        </p:nvSpPr>
        <p:spPr>
          <a:xfrm>
            <a:off x="1476998" y="2865898"/>
            <a:ext cx="1008000" cy="1008000"/>
          </a:xfrm>
          <a:prstGeom prst="ellipse">
            <a:avLst/>
          </a:prstGeom>
        </p:spPr>
        <p:txBody>
          <a:bodyPr/>
          <a:lstStyle>
            <a:lvl1pPr marL="0" indent="0">
              <a:buNone/>
              <a:defRPr sz="1200" b="0"/>
            </a:lvl1pPr>
          </a:lstStyle>
          <a:p>
            <a:r>
              <a:rPr lang="en-GB"/>
              <a:t>Icon or Picture</a:t>
            </a:r>
          </a:p>
        </p:txBody>
      </p:sp>
      <p:sp>
        <p:nvSpPr>
          <p:cNvPr id="56" name="Picture Placeholder 54">
            <a:extLst>
              <a:ext uri="{FF2B5EF4-FFF2-40B4-BE49-F238E27FC236}">
                <a16:creationId xmlns:a16="http://schemas.microsoft.com/office/drawing/2014/main" id="{4200E2C0-FB20-4FE3-B4EA-3B396535E8A6}"/>
              </a:ext>
            </a:extLst>
          </p:cNvPr>
          <p:cNvSpPr>
            <a:spLocks noGrp="1" noChangeAspect="1"/>
          </p:cNvSpPr>
          <p:nvPr>
            <p:ph type="pic" sz="quarter" idx="23" hasCustomPrompt="1"/>
          </p:nvPr>
        </p:nvSpPr>
        <p:spPr>
          <a:xfrm>
            <a:off x="5597025" y="2874408"/>
            <a:ext cx="1008000" cy="1008000"/>
          </a:xfrm>
          <a:prstGeom prst="ellipse">
            <a:avLst/>
          </a:prstGeom>
        </p:spPr>
        <p:txBody>
          <a:bodyPr/>
          <a:lstStyle>
            <a:lvl1pPr marL="0" indent="0">
              <a:buNone/>
              <a:defRPr sz="1200" b="0"/>
            </a:lvl1pPr>
          </a:lstStyle>
          <a:p>
            <a:r>
              <a:rPr lang="en-GB"/>
              <a:t>Icon or Picture</a:t>
            </a:r>
          </a:p>
        </p:txBody>
      </p:sp>
      <p:sp>
        <p:nvSpPr>
          <p:cNvPr id="57" name="Picture Placeholder 54">
            <a:extLst>
              <a:ext uri="{FF2B5EF4-FFF2-40B4-BE49-F238E27FC236}">
                <a16:creationId xmlns:a16="http://schemas.microsoft.com/office/drawing/2014/main" id="{D0CDA781-D7C6-4379-9A00-4BD87758579B}"/>
              </a:ext>
            </a:extLst>
          </p:cNvPr>
          <p:cNvSpPr>
            <a:spLocks noGrp="1" noChangeAspect="1"/>
          </p:cNvSpPr>
          <p:nvPr>
            <p:ph type="pic" sz="quarter" idx="24" hasCustomPrompt="1"/>
          </p:nvPr>
        </p:nvSpPr>
        <p:spPr>
          <a:xfrm>
            <a:off x="3538495" y="4024587"/>
            <a:ext cx="1008000" cy="1008000"/>
          </a:xfrm>
          <a:prstGeom prst="ellipse">
            <a:avLst/>
          </a:prstGeom>
        </p:spPr>
        <p:txBody>
          <a:bodyPr/>
          <a:lstStyle>
            <a:lvl1pPr marL="0" indent="0">
              <a:buNone/>
              <a:defRPr sz="1200" b="0"/>
            </a:lvl1pPr>
          </a:lstStyle>
          <a:p>
            <a:r>
              <a:rPr lang="en-GB"/>
              <a:t>Icon or Picture</a:t>
            </a:r>
          </a:p>
        </p:txBody>
      </p:sp>
      <p:sp>
        <p:nvSpPr>
          <p:cNvPr id="58" name="Picture Placeholder 54">
            <a:extLst>
              <a:ext uri="{FF2B5EF4-FFF2-40B4-BE49-F238E27FC236}">
                <a16:creationId xmlns:a16="http://schemas.microsoft.com/office/drawing/2014/main" id="{CC4F4FC2-4809-4F70-9653-5283FEE7F73B}"/>
              </a:ext>
            </a:extLst>
          </p:cNvPr>
          <p:cNvSpPr>
            <a:spLocks noGrp="1" noChangeAspect="1"/>
          </p:cNvSpPr>
          <p:nvPr>
            <p:ph type="pic" sz="quarter" idx="25" hasCustomPrompt="1"/>
          </p:nvPr>
        </p:nvSpPr>
        <p:spPr>
          <a:xfrm>
            <a:off x="7659023" y="4024780"/>
            <a:ext cx="1008000" cy="1008000"/>
          </a:xfrm>
          <a:prstGeom prst="ellipse">
            <a:avLst/>
          </a:prstGeom>
        </p:spPr>
        <p:txBody>
          <a:bodyPr/>
          <a:lstStyle>
            <a:lvl1pPr marL="0" indent="0">
              <a:buNone/>
              <a:defRPr sz="1200" b="0"/>
            </a:lvl1pPr>
          </a:lstStyle>
          <a:p>
            <a:r>
              <a:rPr lang="en-GB"/>
              <a:t>Icon or Picture</a:t>
            </a:r>
          </a:p>
        </p:txBody>
      </p:sp>
      <p:sp>
        <p:nvSpPr>
          <p:cNvPr id="59" name="Picture Placeholder 54">
            <a:extLst>
              <a:ext uri="{FF2B5EF4-FFF2-40B4-BE49-F238E27FC236}">
                <a16:creationId xmlns:a16="http://schemas.microsoft.com/office/drawing/2014/main" id="{9BED05CB-9911-4950-B766-599E886A258C}"/>
              </a:ext>
            </a:extLst>
          </p:cNvPr>
          <p:cNvSpPr>
            <a:spLocks noGrp="1" noChangeAspect="1"/>
          </p:cNvSpPr>
          <p:nvPr>
            <p:ph type="pic" sz="quarter" idx="26" hasCustomPrompt="1"/>
          </p:nvPr>
        </p:nvSpPr>
        <p:spPr>
          <a:xfrm>
            <a:off x="9727867" y="2865898"/>
            <a:ext cx="1008000" cy="1008000"/>
          </a:xfrm>
          <a:prstGeom prst="ellipse">
            <a:avLst/>
          </a:prstGeom>
        </p:spPr>
        <p:txBody>
          <a:bodyPr/>
          <a:lstStyle>
            <a:lvl1pPr marL="0" indent="0">
              <a:buNone/>
              <a:defRPr sz="1200" b="0"/>
            </a:lvl1pPr>
          </a:lstStyle>
          <a:p>
            <a:r>
              <a:rPr lang="en-GB"/>
              <a:t>Icon or Picture</a:t>
            </a:r>
          </a:p>
        </p:txBody>
      </p:sp>
      <p:sp>
        <p:nvSpPr>
          <p:cNvPr id="61" name="TextBox 60">
            <a:extLst>
              <a:ext uri="{FF2B5EF4-FFF2-40B4-BE49-F238E27FC236}">
                <a16:creationId xmlns:a16="http://schemas.microsoft.com/office/drawing/2014/main" id="{E3A8CE15-3D9D-4A47-B042-5ED67266277E}"/>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
        <p:nvSpPr>
          <p:cNvPr id="62" name="Text Placeholder 14">
            <a:extLst>
              <a:ext uri="{FF2B5EF4-FFF2-40B4-BE49-F238E27FC236}">
                <a16:creationId xmlns:a16="http://schemas.microsoft.com/office/drawing/2014/main" id="{B6AB4F89-390E-4C02-AE95-9AA98F5AC4B0}"/>
              </a:ext>
            </a:extLst>
          </p:cNvPr>
          <p:cNvSpPr>
            <a:spLocks noGrp="1"/>
          </p:cNvSpPr>
          <p:nvPr>
            <p:ph type="body" sz="quarter" idx="11" hasCustomPrompt="1"/>
          </p:nvPr>
        </p:nvSpPr>
        <p:spPr>
          <a:xfrm>
            <a:off x="515937" y="549276"/>
            <a:ext cx="11160125" cy="413250"/>
          </a:xfrm>
          <a:prstGeom prst="rect">
            <a:avLst/>
          </a:prstGeom>
        </p:spPr>
        <p:txBody>
          <a:bodyPr lIns="0" tIns="0" rIns="0" bIns="0" anchor="t"/>
          <a:lstStyle>
            <a:lvl1pPr marL="0" indent="0">
              <a:buNone/>
              <a:defRPr sz="2400" b="1" i="0">
                <a:solidFill>
                  <a:srgbClr val="002062"/>
                </a:solidFill>
                <a:latin typeface="+mj-lt"/>
                <a:cs typeface="Arial Black" panose="020B0604020202020204" pitchFamily="34" charset="0"/>
              </a:defRPr>
            </a:lvl1pPr>
          </a:lstStyle>
          <a:p>
            <a:pPr lvl="0"/>
            <a:r>
              <a:rPr lang="en-GB"/>
              <a:t>Slide title</a:t>
            </a:r>
          </a:p>
        </p:txBody>
      </p:sp>
      <p:sp>
        <p:nvSpPr>
          <p:cNvPr id="63" name="Text Placeholder 9">
            <a:extLst>
              <a:ext uri="{FF2B5EF4-FFF2-40B4-BE49-F238E27FC236}">
                <a16:creationId xmlns:a16="http://schemas.microsoft.com/office/drawing/2014/main" id="{35AB5B92-7255-4D30-A3D2-C9FB417C2772}"/>
              </a:ext>
            </a:extLst>
          </p:cNvPr>
          <p:cNvSpPr>
            <a:spLocks noGrp="1"/>
          </p:cNvSpPr>
          <p:nvPr>
            <p:ph type="body" sz="quarter" idx="27" hasCustomPrompt="1"/>
          </p:nvPr>
        </p:nvSpPr>
        <p:spPr>
          <a:xfrm>
            <a:off x="515938" y="926465"/>
            <a:ext cx="11160125" cy="338138"/>
          </a:xfrm>
          <a:prstGeom prst="rect">
            <a:avLst/>
          </a:prstGeom>
        </p:spPr>
        <p:txBody>
          <a:bodyPr lIns="0" tIns="0" rIns="0" bIns="0" anchor="b"/>
          <a:lstStyle>
            <a:lvl1pPr marL="0" indent="0">
              <a:buNone/>
              <a:defRPr sz="1800" b="1"/>
            </a:lvl1pPr>
          </a:lstStyle>
          <a:p>
            <a:pPr lvl="0"/>
            <a:r>
              <a:rPr lang="en-GB"/>
              <a:t>Subtitle</a:t>
            </a:r>
          </a:p>
        </p:txBody>
      </p:sp>
    </p:spTree>
    <p:extLst>
      <p:ext uri="{BB962C8B-B14F-4D97-AF65-F5344CB8AC3E}">
        <p14:creationId xmlns:p14="http://schemas.microsoft.com/office/powerpoint/2010/main" val="36522549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slide (Half/Half)">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4" name="Text Placeholder 5">
            <a:extLst>
              <a:ext uri="{FF2B5EF4-FFF2-40B4-BE49-F238E27FC236}">
                <a16:creationId xmlns:a16="http://schemas.microsoft.com/office/drawing/2014/main" id="{79283750-2979-41DA-9D76-17EB47F2BF2E}"/>
              </a:ext>
            </a:extLst>
          </p:cNvPr>
          <p:cNvSpPr>
            <a:spLocks noGrp="1"/>
          </p:cNvSpPr>
          <p:nvPr>
            <p:ph type="body" sz="quarter" idx="11" hasCustomPrompt="1"/>
          </p:nvPr>
        </p:nvSpPr>
        <p:spPr>
          <a:xfrm>
            <a:off x="515938" y="2996336"/>
            <a:ext cx="4995176" cy="785255"/>
          </a:xfrm>
          <a:prstGeom prst="rect">
            <a:avLst/>
          </a:prstGeom>
        </p:spPr>
        <p:txBody>
          <a:bodyPr/>
          <a:lstStyle>
            <a:lvl1pPr marL="0" indent="0">
              <a:buNone/>
              <a:defRPr/>
            </a:lvl1pPr>
          </a:lstStyle>
          <a:p>
            <a:pPr algn="ctr"/>
            <a:r>
              <a:rPr lang="en-GB" sz="5400">
                <a:latin typeface="Muli Black" panose="00000A00000000000000" pitchFamily="2" charset="0"/>
              </a:rPr>
              <a:t>Text</a:t>
            </a:r>
          </a:p>
        </p:txBody>
      </p:sp>
      <p:sp>
        <p:nvSpPr>
          <p:cNvPr id="6" name="Text Placeholder 5">
            <a:extLst>
              <a:ext uri="{FF2B5EF4-FFF2-40B4-BE49-F238E27FC236}">
                <a16:creationId xmlns:a16="http://schemas.microsoft.com/office/drawing/2014/main" id="{4E76D7C5-00D0-4EED-A533-9D3036687177}"/>
              </a:ext>
            </a:extLst>
          </p:cNvPr>
          <p:cNvSpPr>
            <a:spLocks noGrp="1"/>
          </p:cNvSpPr>
          <p:nvPr>
            <p:ph type="body" sz="quarter" idx="12" hasCustomPrompt="1"/>
          </p:nvPr>
        </p:nvSpPr>
        <p:spPr>
          <a:xfrm>
            <a:off x="6610591" y="2996335"/>
            <a:ext cx="4995176" cy="785255"/>
          </a:xfrm>
          <a:prstGeom prst="rect">
            <a:avLst/>
          </a:prstGeom>
        </p:spPr>
        <p:txBody>
          <a:bodyPr/>
          <a:lstStyle>
            <a:lvl1pPr marL="0" indent="0">
              <a:buNone/>
              <a:defRPr>
                <a:solidFill>
                  <a:schemeClr val="bg1"/>
                </a:solidFill>
              </a:defRPr>
            </a:lvl1pPr>
          </a:lstStyle>
          <a:p>
            <a:pPr algn="ctr"/>
            <a:r>
              <a:rPr lang="en-GB" sz="5400">
                <a:latin typeface="Muli Black" panose="00000A00000000000000" pitchFamily="2" charset="0"/>
              </a:rPr>
              <a:t>Text</a:t>
            </a:r>
          </a:p>
        </p:txBody>
      </p:sp>
      <p:sp>
        <p:nvSpPr>
          <p:cNvPr id="2" name="TextBox 1">
            <a:extLst>
              <a:ext uri="{FF2B5EF4-FFF2-40B4-BE49-F238E27FC236}">
                <a16:creationId xmlns:a16="http://schemas.microsoft.com/office/drawing/2014/main" id="{C1224268-8363-49C7-B0A1-B36786E0770A}"/>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9591215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870F1A-0403-4384-AFE0-946A7EC98338}"/>
              </a:ext>
            </a:extLst>
          </p:cNvPr>
          <p:cNvSpPr txBox="1"/>
          <p:nvPr userDrawn="1"/>
        </p:nvSpPr>
        <p:spPr>
          <a:xfrm>
            <a:off x="470832" y="6476240"/>
            <a:ext cx="3446462" cy="215444"/>
          </a:xfrm>
          <a:prstGeom prst="rect">
            <a:avLst/>
          </a:prstGeom>
          <a:noFill/>
        </p:spPr>
        <p:txBody>
          <a:bodyPr wrap="square" rtlCol="0">
            <a:spAutoFit/>
          </a:bodyPr>
          <a:lstStyle/>
          <a:p>
            <a:r>
              <a:rPr lang="en-GB" sz="800"/>
              <a:t>For more information, visit </a:t>
            </a:r>
            <a:r>
              <a:rPr lang="en-GB" sz="800">
                <a:solidFill>
                  <a:schemeClr val="accent3"/>
                </a:solidFill>
                <a:hlinkClick r:id="rId2">
                  <a:extLst>
                    <a:ext uri="{A12FA001-AC4F-418D-AE19-62706E023703}">
                      <ahyp:hlinkClr xmlns:ahyp="http://schemas.microsoft.com/office/drawing/2018/hyperlinkcolor" val="tx"/>
                    </a:ext>
                  </a:extLst>
                </a:hlinkClick>
              </a:rPr>
              <a:t>www.ukpact.co.uk</a:t>
            </a:r>
            <a:endParaRPr lang="en-GB" sz="800">
              <a:solidFill>
                <a:schemeClr val="accent3"/>
              </a:solidFill>
            </a:endParaRPr>
          </a:p>
        </p:txBody>
      </p:sp>
    </p:spTree>
    <p:extLst>
      <p:ext uri="{BB962C8B-B14F-4D97-AF65-F5344CB8AC3E}">
        <p14:creationId xmlns:p14="http://schemas.microsoft.com/office/powerpoint/2010/main" val="38799327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17D0CEF1-358F-441A-B01E-396C73A504AC}"/>
              </a:ext>
            </a:extLst>
          </p:cNvPr>
          <p:cNvCxnSpPr>
            <a:cxnSpLocks/>
          </p:cNvCxnSpPr>
          <p:nvPr userDrawn="1"/>
        </p:nvCxnSpPr>
        <p:spPr>
          <a:xfrm>
            <a:off x="4551419" y="4296553"/>
            <a:ext cx="970555" cy="0"/>
          </a:xfrm>
          <a:prstGeom prst="line">
            <a:avLst/>
          </a:prstGeom>
          <a:ln w="152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970AC9-F05A-4182-B3AA-4166AB912063}"/>
              </a:ext>
            </a:extLst>
          </p:cNvPr>
          <p:cNvSpPr txBox="1"/>
          <p:nvPr userDrawn="1"/>
        </p:nvSpPr>
        <p:spPr>
          <a:xfrm>
            <a:off x="6809338" y="3105199"/>
            <a:ext cx="3573101" cy="830997"/>
          </a:xfrm>
          <a:prstGeom prst="rect">
            <a:avLst/>
          </a:prstGeom>
          <a:noFill/>
        </p:spPr>
        <p:txBody>
          <a:bodyPr wrap="square" rtlCol="0">
            <a:spAutoFit/>
          </a:bodyPr>
          <a:lstStyle/>
          <a:p>
            <a:r>
              <a:rPr lang="en-GB" sz="1600">
                <a:solidFill>
                  <a:schemeClr val="bg1"/>
                </a:solidFill>
              </a:rPr>
              <a:t>       </a:t>
            </a:r>
            <a:r>
              <a:rPr lang="en-GB" sz="1600" b="0">
                <a:solidFill>
                  <a:schemeClr val="bg1"/>
                </a:solidFill>
              </a:rPr>
              <a:t>communications@ukpact.co.uk</a:t>
            </a:r>
          </a:p>
          <a:p>
            <a:endParaRPr lang="en-GB" sz="1600" b="0">
              <a:solidFill>
                <a:schemeClr val="bg1"/>
              </a:solidFill>
            </a:endParaRPr>
          </a:p>
          <a:p>
            <a:r>
              <a:rPr lang="en-GB" sz="1600" b="0">
                <a:solidFill>
                  <a:schemeClr val="bg1"/>
                </a:solidFill>
              </a:rPr>
              <a:t>       </a:t>
            </a:r>
            <a:r>
              <a:rPr lang="en-GB" sz="1600" b="0">
                <a:solidFill>
                  <a:schemeClr val="bg1"/>
                </a:solidFill>
                <a:hlinkClick r:id="rId2">
                  <a:extLst>
                    <a:ext uri="{A12FA001-AC4F-418D-AE19-62706E023703}">
                      <ahyp:hlinkClr xmlns:ahyp="http://schemas.microsoft.com/office/drawing/2018/hyperlinkcolor" val="tx"/>
                    </a:ext>
                  </a:extLst>
                </a:hlinkClick>
              </a:rPr>
              <a:t>www.ukpact.co.uk</a:t>
            </a:r>
            <a:r>
              <a:rPr lang="en-GB" sz="1600" b="0">
                <a:solidFill>
                  <a:schemeClr val="bg1"/>
                </a:solidFill>
              </a:rPr>
              <a:t> </a:t>
            </a:r>
          </a:p>
        </p:txBody>
      </p:sp>
      <p:pic>
        <p:nvPicPr>
          <p:cNvPr id="12" name="Graphic 11" descr="Internet">
            <a:extLst>
              <a:ext uri="{FF2B5EF4-FFF2-40B4-BE49-F238E27FC236}">
                <a16:creationId xmlns:a16="http://schemas.microsoft.com/office/drawing/2014/main" id="{BDB86C27-3EB3-49C5-9B52-7B2545710817}"/>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39338" y="3485347"/>
            <a:ext cx="540000" cy="540000"/>
          </a:xfrm>
          <a:prstGeom prst="rect">
            <a:avLst/>
          </a:prstGeom>
        </p:spPr>
      </p:pic>
      <p:pic>
        <p:nvPicPr>
          <p:cNvPr id="14" name="Graphic 13" descr="Envelope">
            <a:extLst>
              <a:ext uri="{FF2B5EF4-FFF2-40B4-BE49-F238E27FC236}">
                <a16:creationId xmlns:a16="http://schemas.microsoft.com/office/drawing/2014/main" id="{75B2D29E-0483-4AB3-8654-342AE08D3E5D}"/>
              </a:ext>
            </a:extLst>
          </p:cNvPr>
          <p:cNvPicPr>
            <a:picLocks noChangeAspect="1"/>
          </p:cNvPicPr>
          <p:nvPr userDrawn="1"/>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539338" y="2995854"/>
            <a:ext cx="540000" cy="540000"/>
          </a:xfrm>
          <a:prstGeom prst="rect">
            <a:avLst/>
          </a:prstGeom>
        </p:spPr>
      </p:pic>
      <p:sp>
        <p:nvSpPr>
          <p:cNvPr id="15" name="TextBox 14">
            <a:extLst>
              <a:ext uri="{FF2B5EF4-FFF2-40B4-BE49-F238E27FC236}">
                <a16:creationId xmlns:a16="http://schemas.microsoft.com/office/drawing/2014/main" id="{464019FF-A8D5-4483-899F-9AB0FDA28547}"/>
              </a:ext>
            </a:extLst>
          </p:cNvPr>
          <p:cNvSpPr txBox="1"/>
          <p:nvPr userDrawn="1"/>
        </p:nvSpPr>
        <p:spPr>
          <a:xfrm>
            <a:off x="543646" y="2479649"/>
            <a:ext cx="4996799" cy="830997"/>
          </a:xfrm>
          <a:prstGeom prst="rect">
            <a:avLst/>
          </a:prstGeom>
          <a:noFill/>
        </p:spPr>
        <p:txBody>
          <a:bodyPr wrap="square" lIns="0" tIns="0" rIns="0" bIns="0" rtlCol="0">
            <a:spAutoFit/>
          </a:bodyPr>
          <a:lstStyle/>
          <a:p>
            <a:pPr algn="r"/>
            <a:r>
              <a:rPr lang="en-GB" sz="5400">
                <a:latin typeface="+mj-lt"/>
              </a:rPr>
              <a:t>THANK </a:t>
            </a:r>
          </a:p>
        </p:txBody>
      </p:sp>
      <p:sp>
        <p:nvSpPr>
          <p:cNvPr id="17" name="TextBox 16">
            <a:extLst>
              <a:ext uri="{FF2B5EF4-FFF2-40B4-BE49-F238E27FC236}">
                <a16:creationId xmlns:a16="http://schemas.microsoft.com/office/drawing/2014/main" id="{0869034F-D463-4B87-8E79-F2218BEF7998}"/>
              </a:ext>
            </a:extLst>
          </p:cNvPr>
          <p:cNvSpPr txBox="1"/>
          <p:nvPr userDrawn="1"/>
        </p:nvSpPr>
        <p:spPr>
          <a:xfrm>
            <a:off x="6502394" y="2628180"/>
            <a:ext cx="1928091" cy="369332"/>
          </a:xfrm>
          <a:prstGeom prst="rect">
            <a:avLst/>
          </a:prstGeom>
          <a:noFill/>
        </p:spPr>
        <p:txBody>
          <a:bodyPr wrap="square">
            <a:spAutoFit/>
          </a:bodyPr>
          <a:lstStyle/>
          <a:p>
            <a:r>
              <a:rPr lang="en-GB" sz="1800">
                <a:solidFill>
                  <a:schemeClr val="bg1"/>
                </a:solidFill>
                <a:latin typeface="Muli ExtraBold" panose="00000900000000000000" pitchFamily="2" charset="0"/>
              </a:rPr>
              <a:t>Stay in touch:</a:t>
            </a:r>
          </a:p>
        </p:txBody>
      </p:sp>
      <p:sp>
        <p:nvSpPr>
          <p:cNvPr id="2" name="TextBox 1">
            <a:extLst>
              <a:ext uri="{FF2B5EF4-FFF2-40B4-BE49-F238E27FC236}">
                <a16:creationId xmlns:a16="http://schemas.microsoft.com/office/drawing/2014/main" id="{63A26B5F-71CC-4747-AD0B-70014700AE12}"/>
              </a:ext>
            </a:extLst>
          </p:cNvPr>
          <p:cNvSpPr txBox="1"/>
          <p:nvPr userDrawn="1"/>
        </p:nvSpPr>
        <p:spPr>
          <a:xfrm>
            <a:off x="537321" y="3235990"/>
            <a:ext cx="4996799" cy="830997"/>
          </a:xfrm>
          <a:prstGeom prst="rect">
            <a:avLst/>
          </a:prstGeom>
          <a:noFill/>
        </p:spPr>
        <p:txBody>
          <a:bodyPr wrap="square" lIns="0" tIns="0" rIns="0" bIns="0" rtlCol="0">
            <a:spAutoFit/>
          </a:bodyPr>
          <a:lstStyle/>
          <a:p>
            <a:pPr algn="r"/>
            <a:r>
              <a:rPr lang="en-GB" sz="5400">
                <a:latin typeface="+mj-lt"/>
              </a:rPr>
              <a:t>YOU</a:t>
            </a:r>
          </a:p>
        </p:txBody>
      </p:sp>
      <p:pic>
        <p:nvPicPr>
          <p:cNvPr id="4" name="Picture 3">
            <a:extLst>
              <a:ext uri="{FF2B5EF4-FFF2-40B4-BE49-F238E27FC236}">
                <a16:creationId xmlns:a16="http://schemas.microsoft.com/office/drawing/2014/main" id="{C425A47B-68DD-44F1-B36F-E8AEC1EA793B}"/>
              </a:ext>
            </a:extLst>
          </p:cNvPr>
          <p:cNvPicPr>
            <a:picLocks noChangeAspect="1"/>
          </p:cNvPicPr>
          <p:nvPr userDrawn="1"/>
        </p:nvPicPr>
        <p:blipFill>
          <a:blip r:embed="rId7">
            <a:extLst>
              <a:ext uri="{28A0092B-C50C-407E-A947-70E740481C1C}">
                <a14:useLocalDpi xmlns:a14="http://schemas.microsoft.com/office/drawing/2010/main" val="0"/>
              </a:ext>
            </a:extLst>
          </a:blip>
          <a:srcRect/>
          <a:stretch/>
        </p:blipFill>
        <p:spPr>
          <a:xfrm>
            <a:off x="661398" y="698017"/>
            <a:ext cx="2928826" cy="537713"/>
          </a:xfrm>
          <a:prstGeom prst="rect">
            <a:avLst/>
          </a:prstGeom>
        </p:spPr>
      </p:pic>
    </p:spTree>
    <p:extLst>
      <p:ext uri="{BB962C8B-B14F-4D97-AF65-F5344CB8AC3E}">
        <p14:creationId xmlns:p14="http://schemas.microsoft.com/office/powerpoint/2010/main" val="3664559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losing Slide (editabl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9074A9A-FDDC-40E3-98C1-1ACE96CA1674}"/>
              </a:ext>
            </a:extLst>
          </p:cNvPr>
          <p:cNvSpPr/>
          <p:nvPr userDrawn="1"/>
        </p:nvSpPr>
        <p:spPr>
          <a:xfrm>
            <a:off x="6096000" y="0"/>
            <a:ext cx="6096000" cy="6858000"/>
          </a:xfrm>
          <a:prstGeom prst="rect">
            <a:avLst/>
          </a:prstGeom>
          <a:solidFill>
            <a:schemeClr val="accent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cxnSp>
        <p:nvCxnSpPr>
          <p:cNvPr id="7" name="Straight Connector 6">
            <a:extLst>
              <a:ext uri="{FF2B5EF4-FFF2-40B4-BE49-F238E27FC236}">
                <a16:creationId xmlns:a16="http://schemas.microsoft.com/office/drawing/2014/main" id="{17D0CEF1-358F-441A-B01E-396C73A504AC}"/>
              </a:ext>
            </a:extLst>
          </p:cNvPr>
          <p:cNvCxnSpPr>
            <a:cxnSpLocks/>
          </p:cNvCxnSpPr>
          <p:nvPr userDrawn="1"/>
        </p:nvCxnSpPr>
        <p:spPr>
          <a:xfrm>
            <a:off x="4551419" y="4296553"/>
            <a:ext cx="970555" cy="0"/>
          </a:xfrm>
          <a:prstGeom prst="line">
            <a:avLst/>
          </a:prstGeom>
          <a:ln w="152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2C970AC9-F05A-4182-B3AA-4166AB912063}"/>
              </a:ext>
            </a:extLst>
          </p:cNvPr>
          <p:cNvSpPr txBox="1"/>
          <p:nvPr userDrawn="1"/>
        </p:nvSpPr>
        <p:spPr>
          <a:xfrm>
            <a:off x="6809338" y="3096577"/>
            <a:ext cx="3573101" cy="338554"/>
          </a:xfrm>
          <a:prstGeom prst="rect">
            <a:avLst/>
          </a:prstGeom>
          <a:noFill/>
        </p:spPr>
        <p:txBody>
          <a:bodyPr wrap="square" rtlCol="0">
            <a:spAutoFit/>
          </a:bodyPr>
          <a:lstStyle/>
          <a:p>
            <a:r>
              <a:rPr lang="en-GB" sz="1600" b="0">
                <a:solidFill>
                  <a:schemeClr val="bg1"/>
                </a:solidFill>
              </a:rPr>
              <a:t>       </a:t>
            </a:r>
            <a:r>
              <a:rPr lang="en-GB" sz="1600" b="0">
                <a:solidFill>
                  <a:schemeClr val="bg1"/>
                </a:solidFill>
                <a:hlinkClick r:id="rId2">
                  <a:extLst>
                    <a:ext uri="{A12FA001-AC4F-418D-AE19-62706E023703}">
                      <ahyp:hlinkClr xmlns:ahyp="http://schemas.microsoft.com/office/drawing/2018/hyperlinkcolor" val="tx"/>
                    </a:ext>
                  </a:extLst>
                </a:hlinkClick>
              </a:rPr>
              <a:t>www.ukpact.co.uk</a:t>
            </a:r>
            <a:r>
              <a:rPr lang="en-GB" sz="1600" b="0">
                <a:solidFill>
                  <a:schemeClr val="bg1"/>
                </a:solidFill>
              </a:rPr>
              <a:t> </a:t>
            </a:r>
          </a:p>
        </p:txBody>
      </p:sp>
      <p:pic>
        <p:nvPicPr>
          <p:cNvPr id="14" name="Graphic 13">
            <a:extLst>
              <a:ext uri="{FF2B5EF4-FFF2-40B4-BE49-F238E27FC236}">
                <a16:creationId xmlns:a16="http://schemas.microsoft.com/office/drawing/2014/main" id="{75B2D29E-0483-4AB3-8654-342AE08D3E5D}"/>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6539338" y="2995854"/>
            <a:ext cx="540000" cy="540000"/>
          </a:xfrm>
          <a:prstGeom prst="rect">
            <a:avLst/>
          </a:prstGeom>
        </p:spPr>
      </p:pic>
      <p:sp>
        <p:nvSpPr>
          <p:cNvPr id="15" name="TextBox 14">
            <a:extLst>
              <a:ext uri="{FF2B5EF4-FFF2-40B4-BE49-F238E27FC236}">
                <a16:creationId xmlns:a16="http://schemas.microsoft.com/office/drawing/2014/main" id="{464019FF-A8D5-4483-899F-9AB0FDA28547}"/>
              </a:ext>
            </a:extLst>
          </p:cNvPr>
          <p:cNvSpPr txBox="1"/>
          <p:nvPr userDrawn="1"/>
        </p:nvSpPr>
        <p:spPr>
          <a:xfrm>
            <a:off x="543646" y="2479649"/>
            <a:ext cx="4996799" cy="830997"/>
          </a:xfrm>
          <a:prstGeom prst="rect">
            <a:avLst/>
          </a:prstGeom>
          <a:noFill/>
        </p:spPr>
        <p:txBody>
          <a:bodyPr wrap="square" lIns="0" tIns="0" rIns="0" bIns="0" rtlCol="0">
            <a:spAutoFit/>
          </a:bodyPr>
          <a:lstStyle/>
          <a:p>
            <a:pPr algn="r"/>
            <a:r>
              <a:rPr lang="en-GB" sz="5400">
                <a:latin typeface="+mj-lt"/>
              </a:rPr>
              <a:t>THANK </a:t>
            </a:r>
          </a:p>
        </p:txBody>
      </p:sp>
      <p:sp>
        <p:nvSpPr>
          <p:cNvPr id="17" name="TextBox 16">
            <a:extLst>
              <a:ext uri="{FF2B5EF4-FFF2-40B4-BE49-F238E27FC236}">
                <a16:creationId xmlns:a16="http://schemas.microsoft.com/office/drawing/2014/main" id="{0869034F-D463-4B87-8E79-F2218BEF7998}"/>
              </a:ext>
            </a:extLst>
          </p:cNvPr>
          <p:cNvSpPr txBox="1"/>
          <p:nvPr userDrawn="1"/>
        </p:nvSpPr>
        <p:spPr>
          <a:xfrm>
            <a:off x="6502394" y="2628180"/>
            <a:ext cx="1928091" cy="369332"/>
          </a:xfrm>
          <a:prstGeom prst="rect">
            <a:avLst/>
          </a:prstGeom>
          <a:noFill/>
        </p:spPr>
        <p:txBody>
          <a:bodyPr wrap="square">
            <a:spAutoFit/>
          </a:bodyPr>
          <a:lstStyle/>
          <a:p>
            <a:r>
              <a:rPr lang="en-GB" sz="1800">
                <a:solidFill>
                  <a:schemeClr val="bg1"/>
                </a:solidFill>
                <a:latin typeface="Muli ExtraBold" panose="00000900000000000000" pitchFamily="2" charset="0"/>
              </a:rPr>
              <a:t>Stay in touch:</a:t>
            </a:r>
          </a:p>
        </p:txBody>
      </p:sp>
      <p:sp>
        <p:nvSpPr>
          <p:cNvPr id="2" name="TextBox 1">
            <a:extLst>
              <a:ext uri="{FF2B5EF4-FFF2-40B4-BE49-F238E27FC236}">
                <a16:creationId xmlns:a16="http://schemas.microsoft.com/office/drawing/2014/main" id="{63A26B5F-71CC-4747-AD0B-70014700AE12}"/>
              </a:ext>
            </a:extLst>
          </p:cNvPr>
          <p:cNvSpPr txBox="1"/>
          <p:nvPr userDrawn="1"/>
        </p:nvSpPr>
        <p:spPr>
          <a:xfrm>
            <a:off x="537321" y="3235990"/>
            <a:ext cx="4996799" cy="830997"/>
          </a:xfrm>
          <a:prstGeom prst="rect">
            <a:avLst/>
          </a:prstGeom>
          <a:noFill/>
        </p:spPr>
        <p:txBody>
          <a:bodyPr wrap="square" lIns="0" tIns="0" rIns="0" bIns="0" rtlCol="0">
            <a:spAutoFit/>
          </a:bodyPr>
          <a:lstStyle/>
          <a:p>
            <a:pPr algn="r"/>
            <a:r>
              <a:rPr lang="en-GB" sz="5400">
                <a:latin typeface="+mj-lt"/>
              </a:rPr>
              <a:t>YOU</a:t>
            </a:r>
          </a:p>
        </p:txBody>
      </p:sp>
      <p:pic>
        <p:nvPicPr>
          <p:cNvPr id="4" name="Picture 3">
            <a:extLst>
              <a:ext uri="{FF2B5EF4-FFF2-40B4-BE49-F238E27FC236}">
                <a16:creationId xmlns:a16="http://schemas.microsoft.com/office/drawing/2014/main" id="{C425A47B-68DD-44F1-B36F-E8AEC1EA793B}"/>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661398" y="698017"/>
            <a:ext cx="2928826" cy="537713"/>
          </a:xfrm>
          <a:prstGeom prst="rect">
            <a:avLst/>
          </a:prstGeom>
        </p:spPr>
      </p:pic>
      <p:pic>
        <p:nvPicPr>
          <p:cNvPr id="5" name="Graphic 4">
            <a:extLst>
              <a:ext uri="{FF2B5EF4-FFF2-40B4-BE49-F238E27FC236}">
                <a16:creationId xmlns:a16="http://schemas.microsoft.com/office/drawing/2014/main" id="{97D8CD0B-77E7-4668-9D8E-9BF4692895BC}"/>
              </a:ext>
            </a:extLst>
          </p:cNvPr>
          <p:cNvPicPr>
            <a:picLocks noChangeAspect="1"/>
          </p:cNvPicPr>
          <p:nvPr userDrawn="1"/>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6539338" y="3485347"/>
            <a:ext cx="540000" cy="540000"/>
          </a:xfrm>
          <a:prstGeom prst="rect">
            <a:avLst/>
          </a:prstGeom>
        </p:spPr>
      </p:pic>
      <p:sp>
        <p:nvSpPr>
          <p:cNvPr id="9" name="Text Placeholder 8">
            <a:extLst>
              <a:ext uri="{FF2B5EF4-FFF2-40B4-BE49-F238E27FC236}">
                <a16:creationId xmlns:a16="http://schemas.microsoft.com/office/drawing/2014/main" id="{2DFA9B63-A1E2-4E61-9164-EE60C6B2208C}"/>
              </a:ext>
            </a:extLst>
          </p:cNvPr>
          <p:cNvSpPr>
            <a:spLocks noGrp="1"/>
          </p:cNvSpPr>
          <p:nvPr>
            <p:ph type="body" sz="quarter" idx="10" hasCustomPrompt="1"/>
          </p:nvPr>
        </p:nvSpPr>
        <p:spPr>
          <a:xfrm>
            <a:off x="7256831" y="3560198"/>
            <a:ext cx="3503533" cy="395287"/>
          </a:xfrm>
        </p:spPr>
        <p:txBody>
          <a:bodyPr anchor="ct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Font typeface="Arial" panose="020B0604020202020204" pitchFamily="34" charset="0"/>
              <a:buNone/>
              <a:defRPr>
                <a:solidFill>
                  <a:schemeClr val="bg1"/>
                </a:solidFill>
              </a:defRPr>
            </a:lvl5pPr>
          </a:lstStyle>
          <a:p>
            <a:pPr lvl="0"/>
            <a:r>
              <a:rPr lang="en-GB"/>
              <a:t>[enter email address]</a:t>
            </a:r>
          </a:p>
        </p:txBody>
      </p:sp>
    </p:spTree>
    <p:extLst>
      <p:ext uri="{BB962C8B-B14F-4D97-AF65-F5344CB8AC3E}">
        <p14:creationId xmlns:p14="http://schemas.microsoft.com/office/powerpoint/2010/main" val="3882417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CP)">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24" name="Text Placeholder 23">
            <a:extLst>
              <a:ext uri="{FF2B5EF4-FFF2-40B4-BE49-F238E27FC236}">
                <a16:creationId xmlns:a16="http://schemas.microsoft.com/office/drawing/2014/main" id="{DBC7CAFF-D445-4AB3-96A1-44607222E32F}"/>
              </a:ext>
            </a:extLst>
          </p:cNvPr>
          <p:cNvSpPr>
            <a:spLocks noGrp="1"/>
          </p:cNvSpPr>
          <p:nvPr>
            <p:ph type="body" sz="quarter" idx="13" hasCustomPrompt="1"/>
          </p:nvPr>
        </p:nvSpPr>
        <p:spPr>
          <a:xfrm>
            <a:off x="525174" y="2761962"/>
            <a:ext cx="7510462"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5" name="Text Placeholder 16">
            <a:extLst>
              <a:ext uri="{FF2B5EF4-FFF2-40B4-BE49-F238E27FC236}">
                <a16:creationId xmlns:a16="http://schemas.microsoft.com/office/drawing/2014/main" id="{E33BCFA2-3CF4-4795-8F64-95F7AC66143F}"/>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6" name="Straight Connector 25">
            <a:extLst>
              <a:ext uri="{FF2B5EF4-FFF2-40B4-BE49-F238E27FC236}">
                <a16:creationId xmlns:a16="http://schemas.microsoft.com/office/drawing/2014/main" id="{3555DF4E-8B67-4AC5-BB25-170537857626}"/>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20900E9-82FD-422F-88A8-9B93EFA8EFA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26435" r="896" b="30564"/>
          <a:stretch/>
        </p:blipFill>
        <p:spPr>
          <a:xfrm>
            <a:off x="-250257" y="20285"/>
            <a:ext cx="5351646" cy="2322095"/>
          </a:xfrm>
          <a:prstGeom prst="rect">
            <a:avLst/>
          </a:prstGeom>
        </p:spPr>
      </p:pic>
      <p:sp>
        <p:nvSpPr>
          <p:cNvPr id="2" name="Freeform: Shape 1">
            <a:extLst>
              <a:ext uri="{FF2B5EF4-FFF2-40B4-BE49-F238E27FC236}">
                <a16:creationId xmlns:a16="http://schemas.microsoft.com/office/drawing/2014/main" id="{CB506C5D-C171-42F6-A3DB-E4BE955B428A}"/>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1165499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GRCF)">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sp>
        <p:nvSpPr>
          <p:cNvPr id="15" name="Text Placeholder 23">
            <a:extLst>
              <a:ext uri="{FF2B5EF4-FFF2-40B4-BE49-F238E27FC236}">
                <a16:creationId xmlns:a16="http://schemas.microsoft.com/office/drawing/2014/main" id="{7A4D1AC1-8C71-4599-B5CC-495275CC2588}"/>
              </a:ext>
            </a:extLst>
          </p:cNvPr>
          <p:cNvSpPr>
            <a:spLocks noGrp="1"/>
          </p:cNvSpPr>
          <p:nvPr>
            <p:ph type="body" sz="quarter" idx="13" hasCustomPrompt="1"/>
          </p:nvPr>
        </p:nvSpPr>
        <p:spPr>
          <a:xfrm>
            <a:off x="525174"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3" name="Text Placeholder 16">
            <a:extLst>
              <a:ext uri="{FF2B5EF4-FFF2-40B4-BE49-F238E27FC236}">
                <a16:creationId xmlns:a16="http://schemas.microsoft.com/office/drawing/2014/main" id="{70285398-9681-46F2-88CB-C8B116C83D2C}"/>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4" name="Straight Connector 23">
            <a:extLst>
              <a:ext uri="{FF2B5EF4-FFF2-40B4-BE49-F238E27FC236}">
                <a16:creationId xmlns:a16="http://schemas.microsoft.com/office/drawing/2014/main" id="{0EA43BCD-AD16-4A97-804E-26FBB340FE47}"/>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25FB9E3C-AA7D-4367-B31F-AAE7B3D8ACD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8694" b="8694"/>
          <a:stretch/>
        </p:blipFill>
        <p:spPr>
          <a:xfrm>
            <a:off x="-77001" y="480044"/>
            <a:ext cx="4196614" cy="1820923"/>
          </a:xfrm>
          <a:prstGeom prst="rect">
            <a:avLst/>
          </a:prstGeom>
        </p:spPr>
      </p:pic>
      <p:sp>
        <p:nvSpPr>
          <p:cNvPr id="2" name="Freeform: Shape 1">
            <a:extLst>
              <a:ext uri="{FF2B5EF4-FFF2-40B4-BE49-F238E27FC236}">
                <a16:creationId xmlns:a16="http://schemas.microsoft.com/office/drawing/2014/main" id="{C1E63753-4699-4123-9BB5-F218D36AB5A5}"/>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474032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SS&amp;S)">
    <p:spTree>
      <p:nvGrpSpPr>
        <p:cNvPr id="1" name=""/>
        <p:cNvGrpSpPr/>
        <p:nvPr/>
      </p:nvGrpSpPr>
      <p:grpSpPr>
        <a:xfrm>
          <a:off x="0" y="0"/>
          <a:ext cx="0" cy="0"/>
          <a:chOff x="0" y="0"/>
          <a:chExt cx="0" cy="0"/>
        </a:xfrm>
      </p:grpSpPr>
      <p:sp>
        <p:nvSpPr>
          <p:cNvPr id="16" name="Text Placeholder 2">
            <a:extLst>
              <a:ext uri="{FF2B5EF4-FFF2-40B4-BE49-F238E27FC236}">
                <a16:creationId xmlns:a16="http://schemas.microsoft.com/office/drawing/2014/main" id="{5A812B2E-9293-4C93-8461-DAE314C19D2C}"/>
              </a:ext>
            </a:extLst>
          </p:cNvPr>
          <p:cNvSpPr>
            <a:spLocks noGrp="1"/>
          </p:cNvSpPr>
          <p:nvPr>
            <p:ph type="body" idx="10" hasCustomPrompt="1"/>
          </p:nvPr>
        </p:nvSpPr>
        <p:spPr>
          <a:xfrm>
            <a:off x="540000" y="6105471"/>
            <a:ext cx="5556000" cy="381520"/>
          </a:xfrm>
          <a:prstGeom prst="rect">
            <a:avLst/>
          </a:prstGeom>
        </p:spPr>
        <p:txBody>
          <a:bodyPr lIns="0" tIns="0" rIns="0" bIns="0" anchor="t" anchorCtr="0">
            <a:normAutofit/>
          </a:bodyPr>
          <a:lstStyle>
            <a:lvl1pPr marL="0" indent="0">
              <a:buNone/>
              <a:defRPr sz="1600" b="1" i="0" spc="0">
                <a:solidFill>
                  <a:schemeClr val="accent2"/>
                </a:solidFill>
                <a:latin typeface="+mn-lt"/>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Month Year</a:t>
            </a:r>
          </a:p>
        </p:txBody>
      </p:sp>
      <p:pic>
        <p:nvPicPr>
          <p:cNvPr id="2" name="Picture 1">
            <a:extLst>
              <a:ext uri="{FF2B5EF4-FFF2-40B4-BE49-F238E27FC236}">
                <a16:creationId xmlns:a16="http://schemas.microsoft.com/office/drawing/2014/main" id="{82BCA23C-B756-40D7-9CA2-DCAA480447A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31304" b="29435"/>
          <a:stretch/>
        </p:blipFill>
        <p:spPr>
          <a:xfrm>
            <a:off x="337471" y="277001"/>
            <a:ext cx="5417649" cy="2127060"/>
          </a:xfrm>
          <a:prstGeom prst="rect">
            <a:avLst/>
          </a:prstGeom>
        </p:spPr>
      </p:pic>
      <p:sp>
        <p:nvSpPr>
          <p:cNvPr id="15" name="Text Placeholder 23">
            <a:extLst>
              <a:ext uri="{FF2B5EF4-FFF2-40B4-BE49-F238E27FC236}">
                <a16:creationId xmlns:a16="http://schemas.microsoft.com/office/drawing/2014/main" id="{C2078F40-40E9-4F77-8EEF-971127BAEAB6}"/>
              </a:ext>
            </a:extLst>
          </p:cNvPr>
          <p:cNvSpPr>
            <a:spLocks noGrp="1"/>
          </p:cNvSpPr>
          <p:nvPr>
            <p:ph type="body" sz="quarter" idx="13" hasCustomPrompt="1"/>
          </p:nvPr>
        </p:nvSpPr>
        <p:spPr>
          <a:xfrm>
            <a:off x="525174" y="2761962"/>
            <a:ext cx="7509600" cy="1082675"/>
          </a:xfrm>
          <a:prstGeom prst="rect">
            <a:avLst/>
          </a:prstGeom>
        </p:spPr>
        <p:txBody>
          <a:bodyPr lIns="0" tIns="0" rIns="0" bIns="0" anchor="b"/>
          <a:lstStyle>
            <a:lvl1pPr>
              <a:defRPr lang="en-GB" sz="4000" b="1" i="0" dirty="0">
                <a:solidFill>
                  <a:schemeClr val="accent1"/>
                </a:solidFill>
                <a:latin typeface="+mj-lt"/>
                <a:cs typeface="Arial Black" panose="020B0604020202020204" pitchFamily="34" charset="0"/>
              </a:defRPr>
            </a:lvl1pPr>
          </a:lstStyle>
          <a:p>
            <a:pPr marL="0" lvl="0" indent="0">
              <a:buNone/>
            </a:pPr>
            <a:r>
              <a:rPr lang="en-GB"/>
              <a:t>Click to add a main title</a:t>
            </a:r>
          </a:p>
        </p:txBody>
      </p:sp>
      <p:sp>
        <p:nvSpPr>
          <p:cNvPr id="23" name="Text Placeholder 16">
            <a:extLst>
              <a:ext uri="{FF2B5EF4-FFF2-40B4-BE49-F238E27FC236}">
                <a16:creationId xmlns:a16="http://schemas.microsoft.com/office/drawing/2014/main" id="{51DAE819-59DD-4A36-A745-BF72341CC011}"/>
              </a:ext>
            </a:extLst>
          </p:cNvPr>
          <p:cNvSpPr>
            <a:spLocks noGrp="1"/>
          </p:cNvSpPr>
          <p:nvPr>
            <p:ph type="body" sz="quarter" idx="12" hasCustomPrompt="1"/>
          </p:nvPr>
        </p:nvSpPr>
        <p:spPr>
          <a:xfrm>
            <a:off x="525174" y="4260289"/>
            <a:ext cx="5580062" cy="819150"/>
          </a:xfrm>
          <a:prstGeom prst="rect">
            <a:avLst/>
          </a:prstGeom>
        </p:spPr>
        <p:txBody>
          <a:bodyPr lIns="0" tIns="0" rIns="0" bIns="0"/>
          <a:lstStyle>
            <a:lvl1pPr marL="0" indent="0">
              <a:buNone/>
              <a:defRPr sz="2400" b="0" i="0">
                <a:latin typeface="+mn-lt"/>
                <a:cs typeface="Arial" panose="020B0604020202020204" pitchFamily="34" charset="0"/>
              </a:defRPr>
            </a:lvl1pPr>
          </a:lstStyle>
          <a:p>
            <a:pPr lvl="0"/>
            <a:r>
              <a:rPr lang="en-GB"/>
              <a:t>Click to add a subtitle</a:t>
            </a:r>
            <a:endParaRPr lang="en-US"/>
          </a:p>
        </p:txBody>
      </p:sp>
      <p:cxnSp>
        <p:nvCxnSpPr>
          <p:cNvPr id="24" name="Straight Connector 23">
            <a:extLst>
              <a:ext uri="{FF2B5EF4-FFF2-40B4-BE49-F238E27FC236}">
                <a16:creationId xmlns:a16="http://schemas.microsoft.com/office/drawing/2014/main" id="{CB86CDCB-7B4C-4775-8209-9E88C567511F}"/>
              </a:ext>
            </a:extLst>
          </p:cNvPr>
          <p:cNvCxnSpPr>
            <a:cxnSpLocks/>
          </p:cNvCxnSpPr>
          <p:nvPr userDrawn="1"/>
        </p:nvCxnSpPr>
        <p:spPr>
          <a:xfrm>
            <a:off x="534409" y="4030907"/>
            <a:ext cx="961881"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Freeform: Shape 2">
            <a:extLst>
              <a:ext uri="{FF2B5EF4-FFF2-40B4-BE49-F238E27FC236}">
                <a16:creationId xmlns:a16="http://schemas.microsoft.com/office/drawing/2014/main" id="{8C010064-F1D3-4D6F-8CFA-B4493515B359}"/>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Tree>
    <p:extLst>
      <p:ext uri="{BB962C8B-B14F-4D97-AF65-F5344CB8AC3E}">
        <p14:creationId xmlns:p14="http://schemas.microsoft.com/office/powerpoint/2010/main" val="2114745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Main)">
    <p:spTree>
      <p:nvGrpSpPr>
        <p:cNvPr id="1" name=""/>
        <p:cNvGrpSpPr/>
        <p:nvPr/>
      </p:nvGrpSpPr>
      <p:grpSpPr>
        <a:xfrm>
          <a:off x="0" y="0"/>
          <a:ext cx="0" cy="0"/>
          <a:chOff x="0" y="0"/>
          <a:chExt cx="0" cy="0"/>
        </a:xfrm>
      </p:grpSpPr>
      <p:sp>
        <p:nvSpPr>
          <p:cNvPr id="47" name="Text Placeholder 42">
            <a:extLst>
              <a:ext uri="{FF2B5EF4-FFF2-40B4-BE49-F238E27FC236}">
                <a16:creationId xmlns:a16="http://schemas.microsoft.com/office/drawing/2014/main" id="{E9723418-D9B2-4E7C-808D-EB4D98409891}"/>
              </a:ext>
            </a:extLst>
          </p:cNvPr>
          <p:cNvSpPr>
            <a:spLocks noGrp="1"/>
          </p:cNvSpPr>
          <p:nvPr>
            <p:ph type="body" sz="quarter" idx="20" hasCustomPrompt="1"/>
          </p:nvPr>
        </p:nvSpPr>
        <p:spPr>
          <a:xfrm>
            <a:off x="5837258" y="477800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3" name="Text Placeholder 42">
            <a:extLst>
              <a:ext uri="{FF2B5EF4-FFF2-40B4-BE49-F238E27FC236}">
                <a16:creationId xmlns:a16="http://schemas.microsoft.com/office/drawing/2014/main" id="{479EE9AB-E789-4A6C-817D-03947DB9F919}"/>
              </a:ext>
            </a:extLst>
          </p:cNvPr>
          <p:cNvSpPr>
            <a:spLocks noGrp="1"/>
          </p:cNvSpPr>
          <p:nvPr>
            <p:ph type="body" sz="quarter" idx="16" hasCustomPrompt="1"/>
          </p:nvPr>
        </p:nvSpPr>
        <p:spPr>
          <a:xfrm>
            <a:off x="5837258" y="888997"/>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36" name="Text Placeholder 35">
            <a:extLst>
              <a:ext uri="{FF2B5EF4-FFF2-40B4-BE49-F238E27FC236}">
                <a16:creationId xmlns:a16="http://schemas.microsoft.com/office/drawing/2014/main" id="{C4870F6F-43C7-4FA6-9393-07C2E8DFF118}"/>
              </a:ext>
            </a:extLst>
          </p:cNvPr>
          <p:cNvSpPr>
            <a:spLocks noGrp="1"/>
          </p:cNvSpPr>
          <p:nvPr>
            <p:ph type="body" sz="quarter" idx="10"/>
          </p:nvPr>
        </p:nvSpPr>
        <p:spPr>
          <a:xfrm>
            <a:off x="7418224" y="932964"/>
            <a:ext cx="4435200" cy="954000"/>
          </a:xfrm>
          <a:prstGeom prst="rect">
            <a:avLst/>
          </a:prstGeom>
        </p:spPr>
        <p:txBody>
          <a:bodyPr lIns="0"/>
          <a:lstStyle>
            <a:lvl1pPr marL="0" indent="0">
              <a:buNone/>
              <a:defRPr sz="1800" b="1"/>
            </a:lvl1pPr>
          </a:lstStyle>
          <a:p>
            <a:pPr lvl="0"/>
            <a:endParaRPr lang="en-GB"/>
          </a:p>
        </p:txBody>
      </p:sp>
      <p:sp>
        <p:nvSpPr>
          <p:cNvPr id="37" name="Text Placeholder 35">
            <a:extLst>
              <a:ext uri="{FF2B5EF4-FFF2-40B4-BE49-F238E27FC236}">
                <a16:creationId xmlns:a16="http://schemas.microsoft.com/office/drawing/2014/main" id="{5CCC2218-DF50-4AC9-9403-8528789142AF}"/>
              </a:ext>
            </a:extLst>
          </p:cNvPr>
          <p:cNvSpPr>
            <a:spLocks noGrp="1"/>
          </p:cNvSpPr>
          <p:nvPr>
            <p:ph type="body" sz="quarter" idx="11"/>
          </p:nvPr>
        </p:nvSpPr>
        <p:spPr>
          <a:xfrm>
            <a:off x="7418224" y="4859006"/>
            <a:ext cx="4435200" cy="954000"/>
          </a:xfrm>
          <a:prstGeom prst="rect">
            <a:avLst/>
          </a:prstGeom>
        </p:spPr>
        <p:txBody>
          <a:bodyPr lIns="0"/>
          <a:lstStyle>
            <a:lvl1pPr marL="0" indent="0">
              <a:buNone/>
              <a:defRPr sz="1800" b="1"/>
            </a:lvl1pPr>
          </a:lstStyle>
          <a:p>
            <a:pPr lvl="0"/>
            <a:endParaRPr lang="en-GB"/>
          </a:p>
        </p:txBody>
      </p:sp>
      <p:sp>
        <p:nvSpPr>
          <p:cNvPr id="38" name="Text Placeholder 35">
            <a:extLst>
              <a:ext uri="{FF2B5EF4-FFF2-40B4-BE49-F238E27FC236}">
                <a16:creationId xmlns:a16="http://schemas.microsoft.com/office/drawing/2014/main" id="{491AF7EF-FBB2-4695-8EFB-7046800A18D3}"/>
              </a:ext>
            </a:extLst>
          </p:cNvPr>
          <p:cNvSpPr>
            <a:spLocks noGrp="1"/>
          </p:cNvSpPr>
          <p:nvPr>
            <p:ph type="body" sz="quarter" idx="12"/>
          </p:nvPr>
        </p:nvSpPr>
        <p:spPr>
          <a:xfrm>
            <a:off x="7418224" y="3877494"/>
            <a:ext cx="4435200" cy="954000"/>
          </a:xfrm>
          <a:prstGeom prst="rect">
            <a:avLst/>
          </a:prstGeom>
        </p:spPr>
        <p:txBody>
          <a:bodyPr lIns="0"/>
          <a:lstStyle>
            <a:lvl1pPr marL="0" indent="0">
              <a:buNone/>
              <a:defRPr sz="1800" b="1"/>
            </a:lvl1pPr>
          </a:lstStyle>
          <a:p>
            <a:pPr lvl="0"/>
            <a:endParaRPr lang="en-GB"/>
          </a:p>
        </p:txBody>
      </p:sp>
      <p:sp>
        <p:nvSpPr>
          <p:cNvPr id="40" name="Text Placeholder 35">
            <a:extLst>
              <a:ext uri="{FF2B5EF4-FFF2-40B4-BE49-F238E27FC236}">
                <a16:creationId xmlns:a16="http://schemas.microsoft.com/office/drawing/2014/main" id="{738C9197-6509-4B36-BDA4-DCBA16D35EFD}"/>
              </a:ext>
            </a:extLst>
          </p:cNvPr>
          <p:cNvSpPr>
            <a:spLocks noGrp="1"/>
          </p:cNvSpPr>
          <p:nvPr>
            <p:ph type="body" sz="quarter" idx="14"/>
          </p:nvPr>
        </p:nvSpPr>
        <p:spPr>
          <a:xfrm>
            <a:off x="7418224" y="2895984"/>
            <a:ext cx="4435200" cy="954000"/>
          </a:xfrm>
          <a:prstGeom prst="rect">
            <a:avLst/>
          </a:prstGeom>
        </p:spPr>
        <p:txBody>
          <a:bodyPr lIns="0"/>
          <a:lstStyle>
            <a:lvl1pPr marL="0" indent="0">
              <a:buNone/>
              <a:defRPr sz="1800" b="1"/>
            </a:lvl1pPr>
          </a:lstStyle>
          <a:p>
            <a:pPr lvl="0"/>
            <a:endParaRPr lang="en-GB"/>
          </a:p>
        </p:txBody>
      </p:sp>
      <p:sp>
        <p:nvSpPr>
          <p:cNvPr id="41" name="Text Placeholder 35">
            <a:extLst>
              <a:ext uri="{FF2B5EF4-FFF2-40B4-BE49-F238E27FC236}">
                <a16:creationId xmlns:a16="http://schemas.microsoft.com/office/drawing/2014/main" id="{827A429F-9E30-4341-8A00-4B8C6E36BB12}"/>
              </a:ext>
            </a:extLst>
          </p:cNvPr>
          <p:cNvSpPr>
            <a:spLocks noGrp="1"/>
          </p:cNvSpPr>
          <p:nvPr>
            <p:ph type="body" sz="quarter" idx="15"/>
          </p:nvPr>
        </p:nvSpPr>
        <p:spPr>
          <a:xfrm>
            <a:off x="7418224" y="1914474"/>
            <a:ext cx="4435200" cy="954000"/>
          </a:xfrm>
          <a:prstGeom prst="rect">
            <a:avLst/>
          </a:prstGeom>
        </p:spPr>
        <p:txBody>
          <a:bodyPr lIns="0"/>
          <a:lstStyle>
            <a:lvl1pPr marL="0" indent="0">
              <a:buNone/>
              <a:defRPr sz="1800" b="1"/>
            </a:lvl1pPr>
          </a:lstStyle>
          <a:p>
            <a:pPr lvl="0"/>
            <a:endParaRPr lang="en-GB"/>
          </a:p>
        </p:txBody>
      </p:sp>
      <p:sp>
        <p:nvSpPr>
          <p:cNvPr id="44" name="Text Placeholder 42">
            <a:extLst>
              <a:ext uri="{FF2B5EF4-FFF2-40B4-BE49-F238E27FC236}">
                <a16:creationId xmlns:a16="http://schemas.microsoft.com/office/drawing/2014/main" id="{57EFC2CA-14DE-4EE1-A97A-2C14CFE73224}"/>
              </a:ext>
            </a:extLst>
          </p:cNvPr>
          <p:cNvSpPr>
            <a:spLocks noGrp="1"/>
          </p:cNvSpPr>
          <p:nvPr>
            <p:ph type="body" sz="quarter" idx="17" hasCustomPrompt="1"/>
          </p:nvPr>
        </p:nvSpPr>
        <p:spPr>
          <a:xfrm>
            <a:off x="5837258" y="1861249"/>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5" name="Text Placeholder 42">
            <a:extLst>
              <a:ext uri="{FF2B5EF4-FFF2-40B4-BE49-F238E27FC236}">
                <a16:creationId xmlns:a16="http://schemas.microsoft.com/office/drawing/2014/main" id="{34A42D59-266F-4463-9E1E-214CA95EDD8A}"/>
              </a:ext>
            </a:extLst>
          </p:cNvPr>
          <p:cNvSpPr>
            <a:spLocks noGrp="1"/>
          </p:cNvSpPr>
          <p:nvPr>
            <p:ph type="body" sz="quarter" idx="18" hasCustomPrompt="1"/>
          </p:nvPr>
        </p:nvSpPr>
        <p:spPr>
          <a:xfrm>
            <a:off x="5837258" y="2833501"/>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6" name="Text Placeholder 42">
            <a:extLst>
              <a:ext uri="{FF2B5EF4-FFF2-40B4-BE49-F238E27FC236}">
                <a16:creationId xmlns:a16="http://schemas.microsoft.com/office/drawing/2014/main" id="{46A00500-8305-4283-B8F5-F7B2A55D7B2A}"/>
              </a:ext>
            </a:extLst>
          </p:cNvPr>
          <p:cNvSpPr>
            <a:spLocks noGrp="1"/>
          </p:cNvSpPr>
          <p:nvPr>
            <p:ph type="body" sz="quarter" idx="19" hasCustomPrompt="1"/>
          </p:nvPr>
        </p:nvSpPr>
        <p:spPr>
          <a:xfrm>
            <a:off x="5837258" y="380575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9" name="Text Placeholder 48">
            <a:extLst>
              <a:ext uri="{FF2B5EF4-FFF2-40B4-BE49-F238E27FC236}">
                <a16:creationId xmlns:a16="http://schemas.microsoft.com/office/drawing/2014/main" id="{3A09A333-E363-466D-8109-0785C807EB1F}"/>
              </a:ext>
            </a:extLst>
          </p:cNvPr>
          <p:cNvSpPr>
            <a:spLocks noGrp="1"/>
          </p:cNvSpPr>
          <p:nvPr>
            <p:ph type="body" sz="quarter" idx="21" hasCustomPrompt="1"/>
          </p:nvPr>
        </p:nvSpPr>
        <p:spPr>
          <a:xfrm>
            <a:off x="525174" y="558511"/>
            <a:ext cx="11160125" cy="590550"/>
          </a:xfrm>
          <a:prstGeom prst="rect">
            <a:avLst/>
          </a:prstGeom>
        </p:spPr>
        <p:txBody>
          <a:bodyPr lIns="0" tIns="0" rIns="0" bIns="0"/>
          <a:lstStyle>
            <a:lvl1pPr marL="0" indent="0">
              <a:buNone/>
              <a:defRPr sz="4000">
                <a:solidFill>
                  <a:srgbClr val="002062"/>
                </a:solidFill>
                <a:latin typeface="+mj-lt"/>
              </a:defRPr>
            </a:lvl1pPr>
          </a:lstStyle>
          <a:p>
            <a:pPr lvl="0"/>
            <a:r>
              <a:rPr lang="en-US"/>
              <a:t>Content</a:t>
            </a:r>
            <a:endParaRPr lang="en-GB"/>
          </a:p>
        </p:txBody>
      </p:sp>
    </p:spTree>
    <p:extLst>
      <p:ext uri="{BB962C8B-B14F-4D97-AF65-F5344CB8AC3E}">
        <p14:creationId xmlns:p14="http://schemas.microsoft.com/office/powerpoint/2010/main" val="2204800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Alt.)">
    <p:spTree>
      <p:nvGrpSpPr>
        <p:cNvPr id="1" name=""/>
        <p:cNvGrpSpPr/>
        <p:nvPr/>
      </p:nvGrpSpPr>
      <p:grpSpPr>
        <a:xfrm>
          <a:off x="0" y="0"/>
          <a:ext cx="0" cy="0"/>
          <a:chOff x="0" y="0"/>
          <a:chExt cx="0" cy="0"/>
        </a:xfrm>
      </p:grpSpPr>
      <p:sp>
        <p:nvSpPr>
          <p:cNvPr id="2" name="Freeform: Shape 1">
            <a:extLst>
              <a:ext uri="{FF2B5EF4-FFF2-40B4-BE49-F238E27FC236}">
                <a16:creationId xmlns:a16="http://schemas.microsoft.com/office/drawing/2014/main" id="{EA804E93-7C35-4892-BE97-8114F64D26B2}"/>
              </a:ext>
            </a:extLst>
          </p:cNvPr>
          <p:cNvSpPr/>
          <p:nvPr userDrawn="1"/>
        </p:nvSpPr>
        <p:spPr>
          <a:xfrm>
            <a:off x="7947226" y="0"/>
            <a:ext cx="4244774" cy="6858000"/>
          </a:xfrm>
          <a:custGeom>
            <a:avLst/>
            <a:gdLst>
              <a:gd name="connsiteX0" fmla="*/ 956029 w 5320145"/>
              <a:gd name="connsiteY0" fmla="*/ 0 h 6858000"/>
              <a:gd name="connsiteX1" fmla="*/ 3796145 w 5320145"/>
              <a:gd name="connsiteY1" fmla="*/ 0 h 6858000"/>
              <a:gd name="connsiteX2" fmla="*/ 4780145 w 5320145"/>
              <a:gd name="connsiteY2" fmla="*/ 0 h 6858000"/>
              <a:gd name="connsiteX3" fmla="*/ 5320145 w 5320145"/>
              <a:gd name="connsiteY3" fmla="*/ 0 h 6858000"/>
              <a:gd name="connsiteX4" fmla="*/ 5320145 w 5320145"/>
              <a:gd name="connsiteY4" fmla="*/ 6858000 h 6858000"/>
              <a:gd name="connsiteX5" fmla="*/ 3824116 w 5320145"/>
              <a:gd name="connsiteY5" fmla="*/ 6858000 h 6858000"/>
              <a:gd name="connsiteX6" fmla="*/ 3796145 w 5320145"/>
              <a:gd name="connsiteY6" fmla="*/ 6858000 h 6858000"/>
              <a:gd name="connsiteX7" fmla="*/ 0 w 5320145"/>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20145" h="6858000">
                <a:moveTo>
                  <a:pt x="956029" y="0"/>
                </a:moveTo>
                <a:lnTo>
                  <a:pt x="3796145" y="0"/>
                </a:lnTo>
                <a:lnTo>
                  <a:pt x="4780145" y="0"/>
                </a:lnTo>
                <a:lnTo>
                  <a:pt x="5320145" y="0"/>
                </a:lnTo>
                <a:lnTo>
                  <a:pt x="5320145" y="6858000"/>
                </a:lnTo>
                <a:lnTo>
                  <a:pt x="3824116" y="6858000"/>
                </a:lnTo>
                <a:lnTo>
                  <a:pt x="3796145" y="6858000"/>
                </a:lnTo>
                <a:lnTo>
                  <a:pt x="0" y="68580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a:p>
        </p:txBody>
      </p:sp>
      <p:sp>
        <p:nvSpPr>
          <p:cNvPr id="47" name="Text Placeholder 42">
            <a:extLst>
              <a:ext uri="{FF2B5EF4-FFF2-40B4-BE49-F238E27FC236}">
                <a16:creationId xmlns:a16="http://schemas.microsoft.com/office/drawing/2014/main" id="{E9723418-D9B2-4E7C-808D-EB4D98409891}"/>
              </a:ext>
            </a:extLst>
          </p:cNvPr>
          <p:cNvSpPr>
            <a:spLocks noGrp="1"/>
          </p:cNvSpPr>
          <p:nvPr>
            <p:ph type="body" sz="quarter" idx="20" hasCustomPrompt="1"/>
          </p:nvPr>
        </p:nvSpPr>
        <p:spPr>
          <a:xfrm>
            <a:off x="932745" y="477800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3" name="Text Placeholder 42">
            <a:extLst>
              <a:ext uri="{FF2B5EF4-FFF2-40B4-BE49-F238E27FC236}">
                <a16:creationId xmlns:a16="http://schemas.microsoft.com/office/drawing/2014/main" id="{479EE9AB-E789-4A6C-817D-03947DB9F919}"/>
              </a:ext>
            </a:extLst>
          </p:cNvPr>
          <p:cNvSpPr>
            <a:spLocks noGrp="1"/>
          </p:cNvSpPr>
          <p:nvPr>
            <p:ph type="body" sz="quarter" idx="16" hasCustomPrompt="1"/>
          </p:nvPr>
        </p:nvSpPr>
        <p:spPr>
          <a:xfrm>
            <a:off x="932745" y="888997"/>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36" name="Text Placeholder 35">
            <a:extLst>
              <a:ext uri="{FF2B5EF4-FFF2-40B4-BE49-F238E27FC236}">
                <a16:creationId xmlns:a16="http://schemas.microsoft.com/office/drawing/2014/main" id="{C4870F6F-43C7-4FA6-9393-07C2E8DFF118}"/>
              </a:ext>
            </a:extLst>
          </p:cNvPr>
          <p:cNvSpPr>
            <a:spLocks noGrp="1"/>
          </p:cNvSpPr>
          <p:nvPr>
            <p:ph type="body" sz="quarter" idx="10"/>
          </p:nvPr>
        </p:nvSpPr>
        <p:spPr>
          <a:xfrm>
            <a:off x="2513711" y="932964"/>
            <a:ext cx="4435200" cy="954000"/>
          </a:xfrm>
          <a:prstGeom prst="rect">
            <a:avLst/>
          </a:prstGeom>
        </p:spPr>
        <p:txBody>
          <a:bodyPr lIns="0"/>
          <a:lstStyle>
            <a:lvl1pPr marL="0" indent="0">
              <a:buNone/>
              <a:defRPr sz="1800" b="1"/>
            </a:lvl1pPr>
          </a:lstStyle>
          <a:p>
            <a:pPr lvl="0"/>
            <a:endParaRPr lang="en-GB"/>
          </a:p>
        </p:txBody>
      </p:sp>
      <p:sp>
        <p:nvSpPr>
          <p:cNvPr id="37" name="Text Placeholder 35">
            <a:extLst>
              <a:ext uri="{FF2B5EF4-FFF2-40B4-BE49-F238E27FC236}">
                <a16:creationId xmlns:a16="http://schemas.microsoft.com/office/drawing/2014/main" id="{5CCC2218-DF50-4AC9-9403-8528789142AF}"/>
              </a:ext>
            </a:extLst>
          </p:cNvPr>
          <p:cNvSpPr>
            <a:spLocks noGrp="1"/>
          </p:cNvSpPr>
          <p:nvPr>
            <p:ph type="body" sz="quarter" idx="11"/>
          </p:nvPr>
        </p:nvSpPr>
        <p:spPr>
          <a:xfrm>
            <a:off x="2513711" y="4859006"/>
            <a:ext cx="4435200" cy="954000"/>
          </a:xfrm>
          <a:prstGeom prst="rect">
            <a:avLst/>
          </a:prstGeom>
        </p:spPr>
        <p:txBody>
          <a:bodyPr lIns="0"/>
          <a:lstStyle>
            <a:lvl1pPr marL="0" indent="0">
              <a:buNone/>
              <a:defRPr sz="1800" b="1"/>
            </a:lvl1pPr>
          </a:lstStyle>
          <a:p>
            <a:pPr lvl="0"/>
            <a:endParaRPr lang="en-GB"/>
          </a:p>
        </p:txBody>
      </p:sp>
      <p:sp>
        <p:nvSpPr>
          <p:cNvPr id="38" name="Text Placeholder 35">
            <a:extLst>
              <a:ext uri="{FF2B5EF4-FFF2-40B4-BE49-F238E27FC236}">
                <a16:creationId xmlns:a16="http://schemas.microsoft.com/office/drawing/2014/main" id="{491AF7EF-FBB2-4695-8EFB-7046800A18D3}"/>
              </a:ext>
            </a:extLst>
          </p:cNvPr>
          <p:cNvSpPr>
            <a:spLocks noGrp="1"/>
          </p:cNvSpPr>
          <p:nvPr>
            <p:ph type="body" sz="quarter" idx="12"/>
          </p:nvPr>
        </p:nvSpPr>
        <p:spPr>
          <a:xfrm>
            <a:off x="2513711" y="3877494"/>
            <a:ext cx="4435200" cy="954000"/>
          </a:xfrm>
          <a:prstGeom prst="rect">
            <a:avLst/>
          </a:prstGeom>
        </p:spPr>
        <p:txBody>
          <a:bodyPr lIns="0"/>
          <a:lstStyle>
            <a:lvl1pPr marL="0" indent="0">
              <a:buNone/>
              <a:defRPr sz="1800" b="1"/>
            </a:lvl1pPr>
          </a:lstStyle>
          <a:p>
            <a:pPr lvl="0"/>
            <a:endParaRPr lang="en-GB"/>
          </a:p>
        </p:txBody>
      </p:sp>
      <p:sp>
        <p:nvSpPr>
          <p:cNvPr id="40" name="Text Placeholder 35">
            <a:extLst>
              <a:ext uri="{FF2B5EF4-FFF2-40B4-BE49-F238E27FC236}">
                <a16:creationId xmlns:a16="http://schemas.microsoft.com/office/drawing/2014/main" id="{738C9197-6509-4B36-BDA4-DCBA16D35EFD}"/>
              </a:ext>
            </a:extLst>
          </p:cNvPr>
          <p:cNvSpPr>
            <a:spLocks noGrp="1"/>
          </p:cNvSpPr>
          <p:nvPr>
            <p:ph type="body" sz="quarter" idx="14"/>
          </p:nvPr>
        </p:nvSpPr>
        <p:spPr>
          <a:xfrm>
            <a:off x="2513711" y="2895984"/>
            <a:ext cx="4435200" cy="954000"/>
          </a:xfrm>
          <a:prstGeom prst="rect">
            <a:avLst/>
          </a:prstGeom>
        </p:spPr>
        <p:txBody>
          <a:bodyPr lIns="0"/>
          <a:lstStyle>
            <a:lvl1pPr marL="0" indent="0">
              <a:buNone/>
              <a:defRPr sz="1800" b="1"/>
            </a:lvl1pPr>
          </a:lstStyle>
          <a:p>
            <a:pPr lvl="0"/>
            <a:endParaRPr lang="en-GB"/>
          </a:p>
        </p:txBody>
      </p:sp>
      <p:sp>
        <p:nvSpPr>
          <p:cNvPr id="41" name="Text Placeholder 35">
            <a:extLst>
              <a:ext uri="{FF2B5EF4-FFF2-40B4-BE49-F238E27FC236}">
                <a16:creationId xmlns:a16="http://schemas.microsoft.com/office/drawing/2014/main" id="{827A429F-9E30-4341-8A00-4B8C6E36BB12}"/>
              </a:ext>
            </a:extLst>
          </p:cNvPr>
          <p:cNvSpPr>
            <a:spLocks noGrp="1"/>
          </p:cNvSpPr>
          <p:nvPr>
            <p:ph type="body" sz="quarter" idx="15"/>
          </p:nvPr>
        </p:nvSpPr>
        <p:spPr>
          <a:xfrm>
            <a:off x="2513711" y="1914474"/>
            <a:ext cx="4435200" cy="954000"/>
          </a:xfrm>
          <a:prstGeom prst="rect">
            <a:avLst/>
          </a:prstGeom>
        </p:spPr>
        <p:txBody>
          <a:bodyPr lIns="0"/>
          <a:lstStyle>
            <a:lvl1pPr marL="0" indent="0">
              <a:buNone/>
              <a:defRPr sz="1800" b="1"/>
            </a:lvl1pPr>
          </a:lstStyle>
          <a:p>
            <a:pPr lvl="0"/>
            <a:endParaRPr lang="en-GB"/>
          </a:p>
        </p:txBody>
      </p:sp>
      <p:sp>
        <p:nvSpPr>
          <p:cNvPr id="44" name="Text Placeholder 42">
            <a:extLst>
              <a:ext uri="{FF2B5EF4-FFF2-40B4-BE49-F238E27FC236}">
                <a16:creationId xmlns:a16="http://schemas.microsoft.com/office/drawing/2014/main" id="{57EFC2CA-14DE-4EE1-A97A-2C14CFE73224}"/>
              </a:ext>
            </a:extLst>
          </p:cNvPr>
          <p:cNvSpPr>
            <a:spLocks noGrp="1"/>
          </p:cNvSpPr>
          <p:nvPr>
            <p:ph type="body" sz="quarter" idx="17" hasCustomPrompt="1"/>
          </p:nvPr>
        </p:nvSpPr>
        <p:spPr>
          <a:xfrm>
            <a:off x="932745" y="1861249"/>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5" name="Text Placeholder 42">
            <a:extLst>
              <a:ext uri="{FF2B5EF4-FFF2-40B4-BE49-F238E27FC236}">
                <a16:creationId xmlns:a16="http://schemas.microsoft.com/office/drawing/2014/main" id="{34A42D59-266F-4463-9E1E-214CA95EDD8A}"/>
              </a:ext>
            </a:extLst>
          </p:cNvPr>
          <p:cNvSpPr>
            <a:spLocks noGrp="1"/>
          </p:cNvSpPr>
          <p:nvPr>
            <p:ph type="body" sz="quarter" idx="18" hasCustomPrompt="1"/>
          </p:nvPr>
        </p:nvSpPr>
        <p:spPr>
          <a:xfrm>
            <a:off x="932745" y="2833501"/>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46" name="Text Placeholder 42">
            <a:extLst>
              <a:ext uri="{FF2B5EF4-FFF2-40B4-BE49-F238E27FC236}">
                <a16:creationId xmlns:a16="http://schemas.microsoft.com/office/drawing/2014/main" id="{46A00500-8305-4283-B8F5-F7B2A55D7B2A}"/>
              </a:ext>
            </a:extLst>
          </p:cNvPr>
          <p:cNvSpPr>
            <a:spLocks noGrp="1"/>
          </p:cNvSpPr>
          <p:nvPr>
            <p:ph type="body" sz="quarter" idx="19" hasCustomPrompt="1"/>
          </p:nvPr>
        </p:nvSpPr>
        <p:spPr>
          <a:xfrm>
            <a:off x="932745" y="3805753"/>
            <a:ext cx="1324800" cy="939600"/>
          </a:xfrm>
          <a:prstGeom prst="rect">
            <a:avLst/>
          </a:prstGeom>
        </p:spPr>
        <p:txBody>
          <a:bodyPr lIns="0" tIns="0" rIns="0" bIns="0"/>
          <a:lstStyle>
            <a:lvl1pPr marL="0" indent="0">
              <a:buNone/>
              <a:defRPr sz="7500">
                <a:solidFill>
                  <a:srgbClr val="002062"/>
                </a:solidFill>
                <a:latin typeface="+mj-lt"/>
              </a:defRPr>
            </a:lvl1pPr>
          </a:lstStyle>
          <a:p>
            <a:pPr lvl="0"/>
            <a:r>
              <a:rPr lang="en-GB"/>
              <a:t>0#</a:t>
            </a:r>
          </a:p>
        </p:txBody>
      </p:sp>
      <p:sp>
        <p:nvSpPr>
          <p:cNvPr id="15" name="Text Placeholder 11">
            <a:extLst>
              <a:ext uri="{FF2B5EF4-FFF2-40B4-BE49-F238E27FC236}">
                <a16:creationId xmlns:a16="http://schemas.microsoft.com/office/drawing/2014/main" id="{C216F727-7BE0-4029-A80A-1773B0DE3569}"/>
              </a:ext>
            </a:extLst>
          </p:cNvPr>
          <p:cNvSpPr>
            <a:spLocks noGrp="1"/>
          </p:cNvSpPr>
          <p:nvPr>
            <p:ph type="body" sz="quarter" idx="21" hasCustomPrompt="1"/>
          </p:nvPr>
        </p:nvSpPr>
        <p:spPr>
          <a:xfrm>
            <a:off x="8765309" y="2415327"/>
            <a:ext cx="2910754" cy="900496"/>
          </a:xfrm>
        </p:spPr>
        <p:txBody>
          <a:bodyPr anchor="ctr">
            <a:normAutofit/>
          </a:bodyPr>
          <a:lstStyle>
            <a:lvl1pPr marL="0" indent="0" algn="ctr">
              <a:buNone/>
              <a:defRPr sz="5400">
                <a:solidFill>
                  <a:schemeClr val="bg1"/>
                </a:solidFill>
                <a:latin typeface="+mj-lt"/>
              </a:defRPr>
            </a:lvl1pPr>
          </a:lstStyle>
          <a:p>
            <a:pPr lvl="0"/>
            <a:r>
              <a:rPr lang="en-GB"/>
              <a:t>Content</a:t>
            </a:r>
          </a:p>
        </p:txBody>
      </p:sp>
      <p:cxnSp>
        <p:nvCxnSpPr>
          <p:cNvPr id="16" name="Straight Connector 15">
            <a:extLst>
              <a:ext uri="{FF2B5EF4-FFF2-40B4-BE49-F238E27FC236}">
                <a16:creationId xmlns:a16="http://schemas.microsoft.com/office/drawing/2014/main" id="{FA5C9E62-0B55-4FD1-91CA-92DF77C68026}"/>
              </a:ext>
            </a:extLst>
          </p:cNvPr>
          <p:cNvCxnSpPr>
            <a:cxnSpLocks/>
          </p:cNvCxnSpPr>
          <p:nvPr userDrawn="1"/>
        </p:nvCxnSpPr>
        <p:spPr>
          <a:xfrm>
            <a:off x="8935674" y="3364107"/>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5396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260EC56-C50A-4CF9-9586-A4A8056E14CE}"/>
              </a:ext>
            </a:extLst>
          </p:cNvPr>
          <p:cNvSpPr/>
          <p:nvPr userDrawn="1"/>
        </p:nvSpPr>
        <p:spPr>
          <a:xfrm>
            <a:off x="0" y="0"/>
            <a:ext cx="609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800" b="0" i="0" u="none" strike="noStrike" kern="1200" cap="none" spc="0" normalizeH="0" baseline="0" noProof="0">
              <a:ln>
                <a:noFill/>
              </a:ln>
              <a:solidFill>
                <a:schemeClr val="accent3"/>
              </a:solidFill>
              <a:effectLst/>
              <a:uLnTx/>
              <a:uFillTx/>
              <a:latin typeface="Arial" panose="020B0604020202020204"/>
              <a:ea typeface="+mn-ea"/>
              <a:cs typeface="+mn-cs"/>
            </a:endParaRPr>
          </a:p>
        </p:txBody>
      </p:sp>
      <p:sp>
        <p:nvSpPr>
          <p:cNvPr id="8" name="Text Placeholder 7">
            <a:extLst>
              <a:ext uri="{FF2B5EF4-FFF2-40B4-BE49-F238E27FC236}">
                <a16:creationId xmlns:a16="http://schemas.microsoft.com/office/drawing/2014/main" id="{9FC06F8B-0462-47FA-AF13-0447F6FB62CE}"/>
              </a:ext>
            </a:extLst>
          </p:cNvPr>
          <p:cNvSpPr>
            <a:spLocks noGrp="1"/>
          </p:cNvSpPr>
          <p:nvPr>
            <p:ph type="body" sz="quarter" idx="12" hasCustomPrompt="1"/>
          </p:nvPr>
        </p:nvSpPr>
        <p:spPr>
          <a:xfrm>
            <a:off x="7125353" y="2780219"/>
            <a:ext cx="5356800" cy="1295388"/>
          </a:xfrm>
          <a:prstGeom prst="rect">
            <a:avLst/>
          </a:prstGeom>
        </p:spPr>
        <p:txBody>
          <a:bodyPr lIns="0" tIns="0" rIns="0" bIns="0" anchor="b"/>
          <a:lstStyle>
            <a:lvl1pPr marL="0" indent="0">
              <a:buNone/>
              <a:defRPr sz="4400">
                <a:solidFill>
                  <a:schemeClr val="accent1"/>
                </a:solidFill>
                <a:latin typeface="+mj-lt"/>
              </a:defRPr>
            </a:lvl1pPr>
          </a:lstStyle>
          <a:p>
            <a:pPr lvl="0"/>
            <a:br>
              <a:rPr lang="en-GB"/>
            </a:br>
            <a:r>
              <a:rPr lang="en-GB"/>
              <a:t>Section</a:t>
            </a:r>
            <a:br>
              <a:rPr lang="en-GB"/>
            </a:br>
            <a:r>
              <a:rPr lang="en-GB"/>
              <a:t>Title</a:t>
            </a:r>
          </a:p>
        </p:txBody>
      </p:sp>
      <p:cxnSp>
        <p:nvCxnSpPr>
          <p:cNvPr id="9" name="Straight Connector 8">
            <a:extLst>
              <a:ext uri="{FF2B5EF4-FFF2-40B4-BE49-F238E27FC236}">
                <a16:creationId xmlns:a16="http://schemas.microsoft.com/office/drawing/2014/main" id="{9678115D-4140-47E0-8462-BF0DFEB7557B}"/>
              </a:ext>
            </a:extLst>
          </p:cNvPr>
          <p:cNvCxnSpPr>
            <a:cxnSpLocks/>
          </p:cNvCxnSpPr>
          <p:nvPr userDrawn="1"/>
        </p:nvCxnSpPr>
        <p:spPr>
          <a:xfrm>
            <a:off x="7134589" y="4215633"/>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 Placeholder 4">
            <a:extLst>
              <a:ext uri="{FF2B5EF4-FFF2-40B4-BE49-F238E27FC236}">
                <a16:creationId xmlns:a16="http://schemas.microsoft.com/office/drawing/2014/main" id="{F872BAD7-2266-4006-AF73-9ECF441333BF}"/>
              </a:ext>
            </a:extLst>
          </p:cNvPr>
          <p:cNvSpPr>
            <a:spLocks noGrp="1"/>
          </p:cNvSpPr>
          <p:nvPr>
            <p:ph type="body" sz="quarter" idx="13" hasCustomPrompt="1"/>
          </p:nvPr>
        </p:nvSpPr>
        <p:spPr>
          <a:xfrm>
            <a:off x="515938" y="1346200"/>
            <a:ext cx="4995862" cy="4165600"/>
          </a:xfrm>
        </p:spPr>
        <p:txBody>
          <a:bodyPr anchor="ctr">
            <a:noAutofit/>
          </a:bodyPr>
          <a:lstStyle>
            <a:lvl1pPr marL="0" indent="0" algn="ctr">
              <a:buNone/>
              <a:defRPr sz="27000">
                <a:solidFill>
                  <a:schemeClr val="bg1"/>
                </a:solidFill>
                <a:latin typeface="+mj-lt"/>
              </a:defRPr>
            </a:lvl1pPr>
          </a:lstStyle>
          <a:p>
            <a:pPr lvl="0"/>
            <a:r>
              <a:rPr lang="en-GB"/>
              <a:t>0#</a:t>
            </a:r>
          </a:p>
        </p:txBody>
      </p:sp>
    </p:spTree>
    <p:extLst>
      <p:ext uri="{BB962C8B-B14F-4D97-AF65-F5344CB8AC3E}">
        <p14:creationId xmlns:p14="http://schemas.microsoft.com/office/powerpoint/2010/main" val="2949048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vider with image">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D26499A4-4043-47DB-AB2C-D1EA200BC2BB}"/>
              </a:ext>
            </a:extLst>
          </p:cNvPr>
          <p:cNvSpPr>
            <a:spLocks noGrp="1"/>
          </p:cNvSpPr>
          <p:nvPr>
            <p:ph type="pic" sz="quarter" idx="10"/>
          </p:nvPr>
        </p:nvSpPr>
        <p:spPr>
          <a:xfrm>
            <a:off x="6096000" y="0"/>
            <a:ext cx="6096000" cy="6858000"/>
          </a:xfrm>
          <a:custGeom>
            <a:avLst/>
            <a:gdLst>
              <a:gd name="connsiteX0" fmla="*/ 1006469 w 6096000"/>
              <a:gd name="connsiteY0" fmla="*/ 4171409 h 6858000"/>
              <a:gd name="connsiteX1" fmla="*/ 2001498 w 6096000"/>
              <a:gd name="connsiteY1" fmla="*/ 6858000 h 6858000"/>
              <a:gd name="connsiteX2" fmla="*/ 11438 w 6096000"/>
              <a:gd name="connsiteY2" fmla="*/ 6858000 h 6858000"/>
              <a:gd name="connsiteX3" fmla="*/ 0 w 6096000"/>
              <a:gd name="connsiteY3" fmla="*/ 0 h 6858000"/>
              <a:gd name="connsiteX4" fmla="*/ 6096000 w 6096000"/>
              <a:gd name="connsiteY4" fmla="*/ 0 h 6858000"/>
              <a:gd name="connsiteX5" fmla="*/ 6096000 w 6096000"/>
              <a:gd name="connsiteY5" fmla="*/ 3 h 6858000"/>
              <a:gd name="connsiteX6" fmla="*/ 4876799 w 6096000"/>
              <a:gd name="connsiteY6" fmla="*/ 3 h 6858000"/>
              <a:gd name="connsiteX7" fmla="*/ 6096000 w 6096000"/>
              <a:gd name="connsiteY7" fmla="*/ 3917814 h 6858000"/>
              <a:gd name="connsiteX8" fmla="*/ 6096000 w 6096000"/>
              <a:gd name="connsiteY8" fmla="*/ 6858000 h 6858000"/>
              <a:gd name="connsiteX9" fmla="*/ 2499967 w 6096000"/>
              <a:gd name="connsiteY9" fmla="*/ 6858000 h 6858000"/>
              <a:gd name="connsiteX10" fmla="*/ 0 w 6096000"/>
              <a:gd name="connsiteY10" fmla="*/ 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096000" h="6858000">
                <a:moveTo>
                  <a:pt x="1006469" y="4171409"/>
                </a:moveTo>
                <a:lnTo>
                  <a:pt x="2001498" y="6858000"/>
                </a:lnTo>
                <a:lnTo>
                  <a:pt x="11438" y="6858000"/>
                </a:lnTo>
                <a:close/>
                <a:moveTo>
                  <a:pt x="0" y="0"/>
                </a:moveTo>
                <a:lnTo>
                  <a:pt x="6096000" y="0"/>
                </a:lnTo>
                <a:lnTo>
                  <a:pt x="6096000" y="3"/>
                </a:lnTo>
                <a:lnTo>
                  <a:pt x="4876799" y="3"/>
                </a:lnTo>
                <a:lnTo>
                  <a:pt x="6096000" y="3917814"/>
                </a:lnTo>
                <a:lnTo>
                  <a:pt x="6096000" y="6858000"/>
                </a:lnTo>
                <a:lnTo>
                  <a:pt x="2499967" y="6858000"/>
                </a:lnTo>
                <a:lnTo>
                  <a:pt x="0" y="3"/>
                </a:lnTo>
                <a:close/>
              </a:path>
            </a:pathLst>
          </a:custGeom>
          <a:noFill/>
        </p:spPr>
        <p:txBody>
          <a:bodyPr wrap="square">
            <a:noAutofit/>
          </a:bodyPr>
          <a:lstStyle/>
          <a:p>
            <a:endParaRPr lang="en-GB"/>
          </a:p>
        </p:txBody>
      </p:sp>
      <p:sp>
        <p:nvSpPr>
          <p:cNvPr id="17" name="Text Placeholder 7">
            <a:extLst>
              <a:ext uri="{FF2B5EF4-FFF2-40B4-BE49-F238E27FC236}">
                <a16:creationId xmlns:a16="http://schemas.microsoft.com/office/drawing/2014/main" id="{4AB99030-BB93-4FF2-A869-BA3B71EF7830}"/>
              </a:ext>
            </a:extLst>
          </p:cNvPr>
          <p:cNvSpPr>
            <a:spLocks noGrp="1"/>
          </p:cNvSpPr>
          <p:nvPr>
            <p:ph type="body" sz="quarter" idx="12" hasCustomPrompt="1"/>
          </p:nvPr>
        </p:nvSpPr>
        <p:spPr>
          <a:xfrm>
            <a:off x="944666" y="1972733"/>
            <a:ext cx="4996800" cy="2102874"/>
          </a:xfrm>
          <a:prstGeom prst="rect">
            <a:avLst/>
          </a:prstGeom>
        </p:spPr>
        <p:txBody>
          <a:bodyPr lIns="0" tIns="0" rIns="0" bIns="0" anchor="b"/>
          <a:lstStyle>
            <a:lvl1pPr marL="0" indent="0">
              <a:buNone/>
              <a:defRPr sz="4400">
                <a:solidFill>
                  <a:schemeClr val="accent1"/>
                </a:solidFill>
                <a:latin typeface="+mj-lt"/>
              </a:defRPr>
            </a:lvl1pPr>
          </a:lstStyle>
          <a:p>
            <a:pPr lvl="0"/>
            <a:br>
              <a:rPr lang="en-GB"/>
            </a:br>
            <a:r>
              <a:rPr lang="en-GB"/>
              <a:t>Section</a:t>
            </a:r>
            <a:br>
              <a:rPr lang="en-GB"/>
            </a:br>
            <a:r>
              <a:rPr lang="en-GB"/>
              <a:t>Title</a:t>
            </a:r>
          </a:p>
        </p:txBody>
      </p:sp>
      <p:cxnSp>
        <p:nvCxnSpPr>
          <p:cNvPr id="5" name="Straight Connector 4">
            <a:extLst>
              <a:ext uri="{FF2B5EF4-FFF2-40B4-BE49-F238E27FC236}">
                <a16:creationId xmlns:a16="http://schemas.microsoft.com/office/drawing/2014/main" id="{25270AE7-CF0E-4E66-ADB1-3B543F3DC697}"/>
              </a:ext>
            </a:extLst>
          </p:cNvPr>
          <p:cNvCxnSpPr>
            <a:cxnSpLocks/>
          </p:cNvCxnSpPr>
          <p:nvPr userDrawn="1"/>
        </p:nvCxnSpPr>
        <p:spPr>
          <a:xfrm>
            <a:off x="972374" y="4234105"/>
            <a:ext cx="845629" cy="0"/>
          </a:xfrm>
          <a:prstGeom prst="line">
            <a:avLst/>
          </a:prstGeom>
          <a:ln w="1270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65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571BF3B-2A20-4427-B70D-74BE11B33113}"/>
              </a:ext>
            </a:extLst>
          </p:cNvPr>
          <p:cNvSpPr>
            <a:spLocks noGrp="1"/>
          </p:cNvSpPr>
          <p:nvPr>
            <p:ph type="body" idx="1"/>
          </p:nvPr>
        </p:nvSpPr>
        <p:spPr>
          <a:xfrm>
            <a:off x="515937" y="1584960"/>
            <a:ext cx="11160125" cy="4723765"/>
          </a:xfrm>
          <a:prstGeom prst="rect">
            <a:avLst/>
          </a:prstGeom>
        </p:spPr>
        <p:txBody>
          <a:bodyPr vert="horz" lIns="0" tIns="0" rIns="0" bIns="0" rtlCol="0">
            <a:normAutofit/>
          </a:bodyPr>
          <a:lstStyle/>
          <a:p>
            <a:pPr lvl="0"/>
            <a:r>
              <a:rPr lang="en-GB"/>
              <a:t>Click to add</a:t>
            </a:r>
          </a:p>
          <a:p>
            <a:pPr lvl="1"/>
            <a:r>
              <a:rPr lang="en-GB"/>
              <a:t>Click to add</a:t>
            </a:r>
          </a:p>
          <a:p>
            <a:pPr lvl="2"/>
            <a:r>
              <a:rPr lang="en-GB"/>
              <a:t>Click to add</a:t>
            </a:r>
          </a:p>
          <a:p>
            <a:pPr lvl="3"/>
            <a:r>
              <a:rPr lang="en-GB"/>
              <a:t>Click to add </a:t>
            </a:r>
          </a:p>
        </p:txBody>
      </p:sp>
    </p:spTree>
    <p:extLst>
      <p:ext uri="{BB962C8B-B14F-4D97-AF65-F5344CB8AC3E}">
        <p14:creationId xmlns:p14="http://schemas.microsoft.com/office/powerpoint/2010/main" val="1828849287"/>
      </p:ext>
    </p:extLst>
  </p:cSld>
  <p:clrMap bg1="lt1" tx1="dk1" bg2="lt2" tx2="dk2" accent1="accent1" accent2="accent2" accent3="accent3" accent4="accent4" accent5="accent5" accent6="accent6" hlink="hlink" folHlink="folHlink"/>
  <p:sldLayoutIdLst>
    <p:sldLayoutId id="2147483649" r:id="rId1"/>
    <p:sldLayoutId id="2147483691" r:id="rId2"/>
    <p:sldLayoutId id="2147483661" r:id="rId3"/>
    <p:sldLayoutId id="2147483660" r:id="rId4"/>
    <p:sldLayoutId id="2147483662" r:id="rId5"/>
    <p:sldLayoutId id="2147483668" r:id="rId6"/>
    <p:sldLayoutId id="2147483697" r:id="rId7"/>
    <p:sldLayoutId id="2147483671" r:id="rId8"/>
    <p:sldLayoutId id="2147483673" r:id="rId9"/>
    <p:sldLayoutId id="2147483670" r:id="rId10"/>
    <p:sldLayoutId id="2147483663" r:id="rId11"/>
    <p:sldLayoutId id="2147483692" r:id="rId12"/>
    <p:sldLayoutId id="2147483693" r:id="rId13"/>
    <p:sldLayoutId id="2147483696" r:id="rId14"/>
    <p:sldLayoutId id="2147483695" r:id="rId15"/>
    <p:sldLayoutId id="2147483685" r:id="rId16"/>
    <p:sldLayoutId id="2147483681" r:id="rId17"/>
    <p:sldLayoutId id="2147483684" r:id="rId18"/>
    <p:sldLayoutId id="2147483680" r:id="rId19"/>
    <p:sldLayoutId id="2147483682" r:id="rId20"/>
    <p:sldLayoutId id="2147483678" r:id="rId21"/>
    <p:sldLayoutId id="2147483677" r:id="rId22"/>
    <p:sldLayoutId id="2147483667" r:id="rId23"/>
    <p:sldLayoutId id="2147483672" r:id="rId24"/>
    <p:sldLayoutId id="2147483698" r:id="rId25"/>
    <p:sldLayoutId id="2147483687" r:id="rId26"/>
    <p:sldLayoutId id="2147483688" r:id="rId27"/>
  </p:sldLayoutIdLst>
  <p:hf sldNum="0" hdr="0" dt="0"/>
  <p:txStyles>
    <p:titleStyle>
      <a:lvl1pPr algn="l" defTabSz="914400" rtl="0" eaLnBrk="1" latinLnBrk="0" hangingPunct="1">
        <a:lnSpc>
          <a:spcPct val="90000"/>
        </a:lnSpc>
        <a:spcBef>
          <a:spcPct val="0"/>
        </a:spcBef>
        <a:buNone/>
        <a:defRPr sz="2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002062"/>
        </a:buClr>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tx1"/>
          </a:solidFill>
          <a:latin typeface="+mn-lt"/>
          <a:ea typeface="+mn-ea"/>
          <a:cs typeface="+mn-cs"/>
        </a:defRPr>
      </a:lvl3pPr>
      <a:lvl4pPr marL="1657350" indent="-285750" algn="l" defTabSz="914400" rtl="0" eaLnBrk="1" latinLnBrk="0" hangingPunct="1">
        <a:lnSpc>
          <a:spcPct val="90000"/>
        </a:lnSpc>
        <a:spcBef>
          <a:spcPts val="500"/>
        </a:spcBef>
        <a:buClr>
          <a:schemeClr val="accent4"/>
        </a:buClr>
        <a:buFont typeface="Arial" panose="020B0604020202020204" pitchFamily="34" charset="0"/>
        <a:buChar char="•"/>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Clr>
          <a:srgbClr val="002062"/>
        </a:buClr>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5" userDrawn="1">
          <p15:clr>
            <a:srgbClr val="F26B43"/>
          </p15:clr>
        </p15:guide>
        <p15:guide id="2" pos="3840" userDrawn="1">
          <p15:clr>
            <a:srgbClr val="F26B43"/>
          </p15:clr>
        </p15:guide>
        <p15:guide id="3" pos="7355" userDrawn="1">
          <p15:clr>
            <a:srgbClr val="F26B43"/>
          </p15:clr>
        </p15:guide>
        <p15:guide id="4" orient="horz" pos="346" userDrawn="1">
          <p15:clr>
            <a:srgbClr val="F26B43"/>
          </p15:clr>
        </p15:guide>
        <p15:guide id="5" orient="horz" pos="2160" userDrawn="1">
          <p15:clr>
            <a:srgbClr val="F26B43"/>
          </p15:clr>
        </p15:guide>
        <p15:guide id="6" orient="horz" pos="39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10.svg"/><Relationship Id="rId7" Type="http://schemas.openxmlformats.org/officeDocument/2006/relationships/image" Target="../media/image14.svg"/><Relationship Id="rId2" Type="http://schemas.openxmlformats.org/officeDocument/2006/relationships/image" Target="../media/image9.png"/><Relationship Id="rId1" Type="http://schemas.openxmlformats.org/officeDocument/2006/relationships/slideLayout" Target="../slideLayouts/slideLayout19.xml"/><Relationship Id="rId6" Type="http://schemas.openxmlformats.org/officeDocument/2006/relationships/image" Target="../media/image13.png"/><Relationship Id="rId5" Type="http://schemas.openxmlformats.org/officeDocument/2006/relationships/image" Target="../media/image12.sv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microsoft.com/office/2018/10/relationships/comments" Target="../comments/modernComment_161_E5C0DADE.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A7AC0C3-EDD8-455D-A9A4-883EB2A70912}"/>
              </a:ext>
            </a:extLst>
          </p:cNvPr>
          <p:cNvSpPr>
            <a:spLocks noGrp="1"/>
          </p:cNvSpPr>
          <p:nvPr>
            <p:ph type="body" idx="10"/>
          </p:nvPr>
        </p:nvSpPr>
        <p:spPr/>
        <p:txBody>
          <a:bodyPr/>
          <a:lstStyle/>
          <a:p>
            <a:r>
              <a:rPr lang="en-GB"/>
              <a:t>August 2023</a:t>
            </a:r>
          </a:p>
        </p:txBody>
      </p:sp>
      <p:sp>
        <p:nvSpPr>
          <p:cNvPr id="3" name="Text Placeholder 2">
            <a:extLst>
              <a:ext uri="{FF2B5EF4-FFF2-40B4-BE49-F238E27FC236}">
                <a16:creationId xmlns:a16="http://schemas.microsoft.com/office/drawing/2014/main" id="{35ABB9D1-8007-4FAA-93C0-7A28ECE24B3B}"/>
              </a:ext>
            </a:extLst>
          </p:cNvPr>
          <p:cNvSpPr>
            <a:spLocks noGrp="1"/>
          </p:cNvSpPr>
          <p:nvPr>
            <p:ph type="body" sz="quarter" idx="13"/>
          </p:nvPr>
        </p:nvSpPr>
        <p:spPr/>
        <p:txBody>
          <a:bodyPr/>
          <a:lstStyle/>
          <a:p>
            <a:pPr marL="0" indent="0">
              <a:buNone/>
            </a:pPr>
            <a:r>
              <a:rPr lang="en-GB" dirty="0"/>
              <a:t>Project Theory of Change</a:t>
            </a:r>
          </a:p>
        </p:txBody>
      </p:sp>
      <p:sp>
        <p:nvSpPr>
          <p:cNvPr id="4" name="Text Placeholder 3">
            <a:extLst>
              <a:ext uri="{FF2B5EF4-FFF2-40B4-BE49-F238E27FC236}">
                <a16:creationId xmlns:a16="http://schemas.microsoft.com/office/drawing/2014/main" id="{60D5AF3F-9FCA-4F8B-AFFA-8B5309F99736}"/>
              </a:ext>
            </a:extLst>
          </p:cNvPr>
          <p:cNvSpPr>
            <a:spLocks noGrp="1"/>
          </p:cNvSpPr>
          <p:nvPr>
            <p:ph type="body" sz="quarter" idx="12"/>
          </p:nvPr>
        </p:nvSpPr>
        <p:spPr/>
        <p:txBody>
          <a:bodyPr/>
          <a:lstStyle/>
          <a:p>
            <a:r>
              <a:rPr lang="en-GB"/>
              <a:t>Please complete this as part of your application for grant funding</a:t>
            </a:r>
          </a:p>
        </p:txBody>
      </p:sp>
    </p:spTree>
    <p:extLst>
      <p:ext uri="{BB962C8B-B14F-4D97-AF65-F5344CB8AC3E}">
        <p14:creationId xmlns:p14="http://schemas.microsoft.com/office/powerpoint/2010/main" val="266436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DC94E8D-1DC2-BA7B-CFFE-C539A1787D8A}"/>
              </a:ext>
            </a:extLst>
          </p:cNvPr>
          <p:cNvSpPr>
            <a:spLocks noGrp="1"/>
          </p:cNvSpPr>
          <p:nvPr>
            <p:ph type="body" sz="quarter" idx="11"/>
          </p:nvPr>
        </p:nvSpPr>
        <p:spPr/>
        <p:txBody>
          <a:bodyPr/>
          <a:lstStyle/>
          <a:p>
            <a:r>
              <a:rPr lang="en-US"/>
              <a:t>Instructions for completing your Theory of Change</a:t>
            </a:r>
          </a:p>
        </p:txBody>
      </p:sp>
      <p:sp>
        <p:nvSpPr>
          <p:cNvPr id="3" name="Content Placeholder 2">
            <a:extLst>
              <a:ext uri="{FF2B5EF4-FFF2-40B4-BE49-F238E27FC236}">
                <a16:creationId xmlns:a16="http://schemas.microsoft.com/office/drawing/2014/main" id="{4C6D05ED-2D01-5D7C-5801-F378CB3DC160}"/>
              </a:ext>
            </a:extLst>
          </p:cNvPr>
          <p:cNvSpPr>
            <a:spLocks noGrp="1"/>
          </p:cNvSpPr>
          <p:nvPr>
            <p:ph sz="quarter" idx="13"/>
          </p:nvPr>
        </p:nvSpPr>
        <p:spPr>
          <a:xfrm>
            <a:off x="515938" y="1501159"/>
            <a:ext cx="7519698" cy="4807567"/>
          </a:xfrm>
        </p:spPr>
        <p:txBody>
          <a:bodyPr>
            <a:normAutofit fontScale="85000" lnSpcReduction="20000"/>
          </a:bodyPr>
          <a:lstStyle/>
          <a:p>
            <a:pPr marL="342900" indent="-342900">
              <a:buFont typeface="+mj-lt"/>
              <a:buAutoNum type="arabicPeriod"/>
            </a:pPr>
            <a:r>
              <a:rPr lang="en-US" dirty="0"/>
              <a:t>Review the example of a UK PACT project Theory of Change provided on slide 11.</a:t>
            </a:r>
          </a:p>
          <a:p>
            <a:pPr marL="342900" indent="-342900">
              <a:buFont typeface="+mj-lt"/>
              <a:buAutoNum type="arabicPeriod"/>
            </a:pPr>
            <a:r>
              <a:rPr lang="en-US" dirty="0"/>
              <a:t>Complete the template on slide 12 for your project, adding or deleting boxes where necessary and providing detailed titles for each output, intermediate outcome, outcome and impact. </a:t>
            </a:r>
          </a:p>
          <a:p>
            <a:pPr marL="342900" indent="-342900">
              <a:buFont typeface="+mj-lt"/>
              <a:buAutoNum type="arabicPeriod"/>
            </a:pPr>
            <a:r>
              <a:rPr lang="en-US" dirty="0"/>
              <a:t>Start with your planned outputs and work forwards. Your outputs must be </a:t>
            </a:r>
            <a:r>
              <a:rPr lang="en-US" dirty="0" err="1"/>
              <a:t>categorised</a:t>
            </a:r>
            <a:r>
              <a:rPr lang="en-US" dirty="0"/>
              <a:t> into the programme output types on slide 8. We have provided an example of each output type on slide 11 (with numbering corresponding to the output types on slide 8), however </a:t>
            </a:r>
            <a:r>
              <a:rPr lang="en-US" b="1" dirty="0"/>
              <a:t>you do not need to have every type of output in your Project Theory of Change </a:t>
            </a:r>
            <a:r>
              <a:rPr lang="en-US" dirty="0"/>
              <a:t>on slide 12.</a:t>
            </a:r>
          </a:p>
          <a:p>
            <a:pPr marL="342900" indent="-342900">
              <a:buFont typeface="+mj-lt"/>
              <a:buAutoNum type="arabicPeriod"/>
            </a:pPr>
            <a:r>
              <a:rPr lang="en-US" dirty="0"/>
              <a:t>Please provide a number reference to indicate which type each output is. For example, if you have 2 trainings (output type 1), then 2 of your outputs will have O1 (Output 1) referenced beside the title. </a:t>
            </a:r>
          </a:p>
          <a:p>
            <a:pPr marL="342900" indent="-342900">
              <a:buFont typeface="+mj-lt"/>
              <a:buAutoNum type="arabicPeriod"/>
            </a:pPr>
            <a:r>
              <a:rPr lang="en-US" dirty="0"/>
              <a:t>Link boxes horizontally with arrows to illustrate the chain of results from output to outcome. Arrows have been provided to illustrate how they should be used. </a:t>
            </a:r>
          </a:p>
          <a:p>
            <a:pPr marL="342900" indent="-342900">
              <a:buFont typeface="+mj-lt"/>
              <a:buAutoNum type="arabicPeriod"/>
            </a:pPr>
            <a:r>
              <a:rPr lang="en-US" dirty="0"/>
              <a:t>Multiple outputs may contribute towards the same intermediate outcome, and multiple intermediate outcomes may contribute towards the same outcome. </a:t>
            </a:r>
          </a:p>
          <a:p>
            <a:pPr marL="342900" indent="-342900">
              <a:buFont typeface="+mj-lt"/>
              <a:buAutoNum type="arabicPeriod"/>
            </a:pPr>
            <a:r>
              <a:rPr lang="en-US" dirty="0"/>
              <a:t>If you need more space, you may copy the template to an additional slide, however in this case we are looking for quality not quantity.</a:t>
            </a:r>
          </a:p>
          <a:p>
            <a:pPr marL="342900" indent="-342900">
              <a:buFont typeface="+mj-lt"/>
              <a:buAutoNum type="arabicPeriod"/>
            </a:pPr>
            <a:r>
              <a:rPr lang="en-US" dirty="0"/>
              <a:t>Once you have completed your Theory of Change on slide 12, please complete the output forms in the </a:t>
            </a:r>
            <a:r>
              <a:rPr lang="en-US" b="1" dirty="0"/>
              <a:t>Full Proposal Template</a:t>
            </a:r>
            <a:r>
              <a:rPr lang="en-US" dirty="0"/>
              <a:t>. There is a different form for each output type. Please copy as many of each form that you need so that you complete one form for each of your project outputs.</a:t>
            </a:r>
          </a:p>
        </p:txBody>
      </p:sp>
    </p:spTree>
    <p:extLst>
      <p:ext uri="{BB962C8B-B14F-4D97-AF65-F5344CB8AC3E}">
        <p14:creationId xmlns:p14="http://schemas.microsoft.com/office/powerpoint/2010/main" val="1376725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F1DC360-2CC3-034C-B200-6D3FD16DD7C7}"/>
              </a:ext>
            </a:extLst>
          </p:cNvPr>
          <p:cNvGrpSpPr/>
          <p:nvPr/>
        </p:nvGrpSpPr>
        <p:grpSpPr>
          <a:xfrm>
            <a:off x="10323456" y="0"/>
            <a:ext cx="1868543" cy="6858000"/>
            <a:chOff x="10544782" y="0"/>
            <a:chExt cx="1647217" cy="6858000"/>
          </a:xfrm>
        </p:grpSpPr>
        <p:sp>
          <p:nvSpPr>
            <p:cNvPr id="5" name="Rectangle 4">
              <a:extLst>
                <a:ext uri="{FF2B5EF4-FFF2-40B4-BE49-F238E27FC236}">
                  <a16:creationId xmlns:a16="http://schemas.microsoft.com/office/drawing/2014/main" id="{FAD7B257-5D1B-60B5-4AA7-99AF33E16FE5}"/>
                </a:ext>
              </a:extLst>
            </p:cNvPr>
            <p:cNvSpPr/>
            <p:nvPr/>
          </p:nvSpPr>
          <p:spPr>
            <a:xfrm>
              <a:off x="10544782" y="0"/>
              <a:ext cx="1647217"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4850957-A5A1-1DCA-B2F2-70B902AAC546}"/>
                </a:ext>
              </a:extLst>
            </p:cNvPr>
            <p:cNvSpPr txBox="1"/>
            <p:nvPr/>
          </p:nvSpPr>
          <p:spPr>
            <a:xfrm>
              <a:off x="10696312" y="409635"/>
              <a:ext cx="1416808" cy="4985980"/>
            </a:xfrm>
            <a:prstGeom prst="rect">
              <a:avLst/>
            </a:prstGeom>
            <a:noFill/>
          </p:spPr>
          <p:txBody>
            <a:bodyPr wrap="square" rtlCol="0">
              <a:spAutoFit/>
            </a:bodyPr>
            <a:lstStyle/>
            <a:p>
              <a:r>
                <a:rPr lang="en-US" sz="2000">
                  <a:solidFill>
                    <a:schemeClr val="bg1"/>
                  </a:solidFill>
                </a:rPr>
                <a:t>Impact</a:t>
              </a:r>
            </a:p>
            <a:p>
              <a:endParaRPr lang="en-US">
                <a:solidFill>
                  <a:schemeClr val="bg1"/>
                </a:solidFill>
              </a:endParaRPr>
            </a:p>
            <a:p>
              <a:r>
                <a:rPr lang="en-US" sz="1400">
                  <a:solidFill>
                    <a:schemeClr val="bg1"/>
                  </a:solidFill>
                </a:rPr>
                <a:t>Reduced emissions supported by UK PACT</a:t>
              </a:r>
            </a:p>
            <a:p>
              <a:endParaRPr lang="en-US" sz="1400">
                <a:solidFill>
                  <a:schemeClr val="bg1"/>
                </a:solidFill>
              </a:endParaRPr>
            </a:p>
            <a:p>
              <a:r>
                <a:rPr lang="en-US" sz="1400">
                  <a:solidFill>
                    <a:schemeClr val="bg1"/>
                  </a:solidFill>
                </a:rPr>
                <a:t>Transformational change in countries supported by UK PACT</a:t>
              </a:r>
            </a:p>
            <a:p>
              <a:endParaRPr lang="en-US" sz="1400">
                <a:solidFill>
                  <a:schemeClr val="bg1"/>
                </a:solidFill>
              </a:endParaRPr>
            </a:p>
            <a:p>
              <a:r>
                <a:rPr lang="en-US" sz="1400">
                  <a:solidFill>
                    <a:schemeClr val="bg1"/>
                  </a:solidFill>
                </a:rPr>
                <a:t>Gender equality and social inclusion empowered and enhanced, with reduced impacts of climate change on the vulnerable</a:t>
              </a:r>
            </a:p>
          </p:txBody>
        </p:sp>
      </p:grpSp>
      <p:sp>
        <p:nvSpPr>
          <p:cNvPr id="29" name="Freeform: Shape 28">
            <a:extLst>
              <a:ext uri="{FF2B5EF4-FFF2-40B4-BE49-F238E27FC236}">
                <a16:creationId xmlns:a16="http://schemas.microsoft.com/office/drawing/2014/main" id="{DA0B7D53-7980-3F22-B9D5-FCAF1D214F64}"/>
              </a:ext>
            </a:extLst>
          </p:cNvPr>
          <p:cNvSpPr/>
          <p:nvPr/>
        </p:nvSpPr>
        <p:spPr>
          <a:xfrm>
            <a:off x="124628" y="380826"/>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Outputs</a:t>
            </a:r>
          </a:p>
        </p:txBody>
      </p:sp>
      <p:sp>
        <p:nvSpPr>
          <p:cNvPr id="30" name="Freeform: Shape 29">
            <a:extLst>
              <a:ext uri="{FF2B5EF4-FFF2-40B4-BE49-F238E27FC236}">
                <a16:creationId xmlns:a16="http://schemas.microsoft.com/office/drawing/2014/main" id="{2FA1F35D-EABE-FBFA-7121-13E20FA3C856}"/>
              </a:ext>
            </a:extLst>
          </p:cNvPr>
          <p:cNvSpPr/>
          <p:nvPr/>
        </p:nvSpPr>
        <p:spPr>
          <a:xfrm>
            <a:off x="504000" y="116420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kern="1200"/>
              <a:t>O1.</a:t>
            </a:r>
            <a:r>
              <a:rPr lang="en-US" sz="1200" kern="1200"/>
              <a:t>Trainin</a:t>
            </a:r>
            <a:r>
              <a:rPr lang="en-US" sz="1200"/>
              <a:t>g workshops on just energy transitions delivered to senior government officials</a:t>
            </a:r>
            <a:endParaRPr lang="en-US" sz="1200" kern="1200"/>
          </a:p>
        </p:txBody>
      </p:sp>
      <p:sp>
        <p:nvSpPr>
          <p:cNvPr id="31" name="Freeform: Shape 30">
            <a:extLst>
              <a:ext uri="{FF2B5EF4-FFF2-40B4-BE49-F238E27FC236}">
                <a16:creationId xmlns:a16="http://schemas.microsoft.com/office/drawing/2014/main" id="{DEC1DC50-9551-C862-9667-4236FD42255A}"/>
              </a:ext>
            </a:extLst>
          </p:cNvPr>
          <p:cNvSpPr/>
          <p:nvPr/>
        </p:nvSpPr>
        <p:spPr>
          <a:xfrm>
            <a:off x="2372452" y="522041"/>
            <a:ext cx="627316" cy="500951"/>
          </a:xfrm>
          <a:custGeom>
            <a:avLst/>
            <a:gdLst>
              <a:gd name="connsiteX0" fmla="*/ 0 w 646652"/>
              <a:gd name="connsiteY0" fmla="*/ 100190 h 500951"/>
              <a:gd name="connsiteX1" fmla="*/ 396177 w 646652"/>
              <a:gd name="connsiteY1" fmla="*/ 100190 h 500951"/>
              <a:gd name="connsiteX2" fmla="*/ 396177 w 646652"/>
              <a:gd name="connsiteY2" fmla="*/ 0 h 500951"/>
              <a:gd name="connsiteX3" fmla="*/ 646652 w 646652"/>
              <a:gd name="connsiteY3" fmla="*/ 250476 h 500951"/>
              <a:gd name="connsiteX4" fmla="*/ 396177 w 646652"/>
              <a:gd name="connsiteY4" fmla="*/ 500951 h 500951"/>
              <a:gd name="connsiteX5" fmla="*/ 396177 w 646652"/>
              <a:gd name="connsiteY5" fmla="*/ 400761 h 500951"/>
              <a:gd name="connsiteX6" fmla="*/ 0 w 646652"/>
              <a:gd name="connsiteY6" fmla="*/ 400761 h 500951"/>
              <a:gd name="connsiteX7" fmla="*/ 0 w 64665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52" h="500951">
                <a:moveTo>
                  <a:pt x="0" y="100190"/>
                </a:moveTo>
                <a:lnTo>
                  <a:pt x="396177" y="100190"/>
                </a:lnTo>
                <a:lnTo>
                  <a:pt x="396177" y="0"/>
                </a:lnTo>
                <a:lnTo>
                  <a:pt x="646652" y="250476"/>
                </a:lnTo>
                <a:lnTo>
                  <a:pt x="396177" y="500951"/>
                </a:lnTo>
                <a:lnTo>
                  <a:pt x="39617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00190" rIns="150285" bIns="100190"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2" name="Freeform: Shape 31">
            <a:extLst>
              <a:ext uri="{FF2B5EF4-FFF2-40B4-BE49-F238E27FC236}">
                <a16:creationId xmlns:a16="http://schemas.microsoft.com/office/drawing/2014/main" id="{5742E5B5-1217-90D6-6AE1-B3C3D443AA84}"/>
              </a:ext>
            </a:extLst>
          </p:cNvPr>
          <p:cNvSpPr/>
          <p:nvPr/>
        </p:nvSpPr>
        <p:spPr>
          <a:xfrm>
            <a:off x="3260164" y="380826"/>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Intermediate Outcomes</a:t>
            </a:r>
          </a:p>
        </p:txBody>
      </p:sp>
      <p:sp>
        <p:nvSpPr>
          <p:cNvPr id="34" name="Freeform: Shape 33">
            <a:extLst>
              <a:ext uri="{FF2B5EF4-FFF2-40B4-BE49-F238E27FC236}">
                <a16:creationId xmlns:a16="http://schemas.microsoft.com/office/drawing/2014/main" id="{A23EA688-FEA3-3826-83AD-10077B78F38A}"/>
              </a:ext>
            </a:extLst>
          </p:cNvPr>
          <p:cNvSpPr/>
          <p:nvPr/>
        </p:nvSpPr>
        <p:spPr>
          <a:xfrm rot="21567219">
            <a:off x="5507976" y="506455"/>
            <a:ext cx="627345" cy="500951"/>
          </a:xfrm>
          <a:custGeom>
            <a:avLst/>
            <a:gdLst>
              <a:gd name="connsiteX0" fmla="*/ 0 w 646682"/>
              <a:gd name="connsiteY0" fmla="*/ 100190 h 500951"/>
              <a:gd name="connsiteX1" fmla="*/ 396207 w 646682"/>
              <a:gd name="connsiteY1" fmla="*/ 100190 h 500951"/>
              <a:gd name="connsiteX2" fmla="*/ 396207 w 646682"/>
              <a:gd name="connsiteY2" fmla="*/ 0 h 500951"/>
              <a:gd name="connsiteX3" fmla="*/ 646682 w 646682"/>
              <a:gd name="connsiteY3" fmla="*/ 250476 h 500951"/>
              <a:gd name="connsiteX4" fmla="*/ 396207 w 646682"/>
              <a:gd name="connsiteY4" fmla="*/ 500951 h 500951"/>
              <a:gd name="connsiteX5" fmla="*/ 396207 w 646682"/>
              <a:gd name="connsiteY5" fmla="*/ 400761 h 500951"/>
              <a:gd name="connsiteX6" fmla="*/ 0 w 646682"/>
              <a:gd name="connsiteY6" fmla="*/ 400761 h 500951"/>
              <a:gd name="connsiteX7" fmla="*/ 0 w 64668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82" h="500951">
                <a:moveTo>
                  <a:pt x="0" y="100190"/>
                </a:moveTo>
                <a:lnTo>
                  <a:pt x="396207" y="100190"/>
                </a:lnTo>
                <a:lnTo>
                  <a:pt x="396207" y="0"/>
                </a:lnTo>
                <a:lnTo>
                  <a:pt x="646682" y="250476"/>
                </a:lnTo>
                <a:lnTo>
                  <a:pt x="396207" y="500951"/>
                </a:lnTo>
                <a:lnTo>
                  <a:pt x="39620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100190" rIns="150285" bIns="100189"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5" name="Freeform: Shape 34">
            <a:extLst>
              <a:ext uri="{FF2B5EF4-FFF2-40B4-BE49-F238E27FC236}">
                <a16:creationId xmlns:a16="http://schemas.microsoft.com/office/drawing/2014/main" id="{478CF5A9-F92E-AE2B-A044-370DCD6B5259}"/>
              </a:ext>
            </a:extLst>
          </p:cNvPr>
          <p:cNvSpPr/>
          <p:nvPr/>
        </p:nvSpPr>
        <p:spPr>
          <a:xfrm>
            <a:off x="6395703" y="350004"/>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Outcomes</a:t>
            </a:r>
          </a:p>
        </p:txBody>
      </p:sp>
      <p:sp>
        <p:nvSpPr>
          <p:cNvPr id="37" name="Freeform: Shape 36">
            <a:extLst>
              <a:ext uri="{FF2B5EF4-FFF2-40B4-BE49-F238E27FC236}">
                <a16:creationId xmlns:a16="http://schemas.microsoft.com/office/drawing/2014/main" id="{0B528EFF-34F4-2540-E7D5-35CE52E4908A}"/>
              </a:ext>
            </a:extLst>
          </p:cNvPr>
          <p:cNvSpPr/>
          <p:nvPr/>
        </p:nvSpPr>
        <p:spPr>
          <a:xfrm rot="21567219">
            <a:off x="8629945" y="1309205"/>
            <a:ext cx="1929150" cy="4901863"/>
          </a:xfrm>
          <a:custGeom>
            <a:avLst/>
            <a:gdLst>
              <a:gd name="connsiteX0" fmla="*/ 0 w 646682"/>
              <a:gd name="connsiteY0" fmla="*/ 100190 h 500951"/>
              <a:gd name="connsiteX1" fmla="*/ 396207 w 646682"/>
              <a:gd name="connsiteY1" fmla="*/ 100190 h 500951"/>
              <a:gd name="connsiteX2" fmla="*/ 396207 w 646682"/>
              <a:gd name="connsiteY2" fmla="*/ 0 h 500951"/>
              <a:gd name="connsiteX3" fmla="*/ 646682 w 646682"/>
              <a:gd name="connsiteY3" fmla="*/ 250476 h 500951"/>
              <a:gd name="connsiteX4" fmla="*/ 396207 w 646682"/>
              <a:gd name="connsiteY4" fmla="*/ 500951 h 500951"/>
              <a:gd name="connsiteX5" fmla="*/ 396207 w 646682"/>
              <a:gd name="connsiteY5" fmla="*/ 400761 h 500951"/>
              <a:gd name="connsiteX6" fmla="*/ 0 w 646682"/>
              <a:gd name="connsiteY6" fmla="*/ 400761 h 500951"/>
              <a:gd name="connsiteX7" fmla="*/ 0 w 64668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82" h="500951">
                <a:moveTo>
                  <a:pt x="0" y="100190"/>
                </a:moveTo>
                <a:lnTo>
                  <a:pt x="396207" y="100190"/>
                </a:lnTo>
                <a:lnTo>
                  <a:pt x="396207" y="0"/>
                </a:lnTo>
                <a:lnTo>
                  <a:pt x="646682" y="250476"/>
                </a:lnTo>
                <a:lnTo>
                  <a:pt x="396207" y="500951"/>
                </a:lnTo>
                <a:lnTo>
                  <a:pt x="39620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100190" rIns="150285" bIns="100189"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 name="Freeform: Shape 2">
            <a:extLst>
              <a:ext uri="{FF2B5EF4-FFF2-40B4-BE49-F238E27FC236}">
                <a16:creationId xmlns:a16="http://schemas.microsoft.com/office/drawing/2014/main" id="{D5CEA9E7-28DE-92DA-00B1-7EFCF66ABB7C}"/>
              </a:ext>
            </a:extLst>
          </p:cNvPr>
          <p:cNvSpPr/>
          <p:nvPr/>
        </p:nvSpPr>
        <p:spPr>
          <a:xfrm>
            <a:off x="6784713" y="1164207"/>
            <a:ext cx="2367676" cy="869271"/>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defTabSz="889000">
              <a:lnSpc>
                <a:spcPct val="90000"/>
              </a:lnSpc>
              <a:spcBef>
                <a:spcPct val="0"/>
              </a:spcBef>
              <a:spcAft>
                <a:spcPct val="15000"/>
              </a:spcAft>
            </a:pPr>
            <a:r>
              <a:rPr lang="en-US" sz="1200"/>
              <a:t>Improved government capacity to implement a just transition</a:t>
            </a:r>
          </a:p>
        </p:txBody>
      </p:sp>
      <p:sp>
        <p:nvSpPr>
          <p:cNvPr id="4" name="Freeform: Shape 3">
            <a:extLst>
              <a:ext uri="{FF2B5EF4-FFF2-40B4-BE49-F238E27FC236}">
                <a16:creationId xmlns:a16="http://schemas.microsoft.com/office/drawing/2014/main" id="{A056B00D-01FA-7FF6-8D34-FE1512FD63FE}"/>
              </a:ext>
            </a:extLst>
          </p:cNvPr>
          <p:cNvSpPr/>
          <p:nvPr/>
        </p:nvSpPr>
        <p:spPr>
          <a:xfrm>
            <a:off x="514841" y="1978037"/>
            <a:ext cx="2214098"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a:t>O2.1. </a:t>
            </a:r>
            <a:r>
              <a:rPr lang="en-US" sz="1200"/>
              <a:t>Just Energy Transition p</a:t>
            </a:r>
            <a:r>
              <a:rPr lang="en-US" sz="1200" kern="1200"/>
              <a:t>olicy briefs presented to key national ministries</a:t>
            </a:r>
          </a:p>
        </p:txBody>
      </p:sp>
      <p:sp>
        <p:nvSpPr>
          <p:cNvPr id="7" name="Freeform: Shape 6">
            <a:extLst>
              <a:ext uri="{FF2B5EF4-FFF2-40B4-BE49-F238E27FC236}">
                <a16:creationId xmlns:a16="http://schemas.microsoft.com/office/drawing/2014/main" id="{6D3A987E-4C0D-0EDC-8C1F-BC4A974E00D8}"/>
              </a:ext>
            </a:extLst>
          </p:cNvPr>
          <p:cNvSpPr/>
          <p:nvPr/>
        </p:nvSpPr>
        <p:spPr>
          <a:xfrm>
            <a:off x="6784713" y="2109177"/>
            <a:ext cx="2367676" cy="1247881"/>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defTabSz="889000">
              <a:lnSpc>
                <a:spcPct val="90000"/>
              </a:lnSpc>
              <a:spcBef>
                <a:spcPct val="0"/>
              </a:spcBef>
              <a:spcAft>
                <a:spcPct val="15000"/>
              </a:spcAft>
            </a:pPr>
            <a:r>
              <a:rPr lang="en-US" sz="1200"/>
              <a:t>National government invests in just transition recommendations and integrates them in their 5-year strategy</a:t>
            </a:r>
          </a:p>
        </p:txBody>
      </p:sp>
      <p:sp>
        <p:nvSpPr>
          <p:cNvPr id="8" name="Freeform: Shape 7">
            <a:extLst>
              <a:ext uri="{FF2B5EF4-FFF2-40B4-BE49-F238E27FC236}">
                <a16:creationId xmlns:a16="http://schemas.microsoft.com/office/drawing/2014/main" id="{FC583519-F76D-F0EE-120A-951E211BABC4}"/>
              </a:ext>
            </a:extLst>
          </p:cNvPr>
          <p:cNvSpPr/>
          <p:nvPr/>
        </p:nvSpPr>
        <p:spPr>
          <a:xfrm>
            <a:off x="514259" y="2791869"/>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a:t>O2.2. </a:t>
            </a:r>
            <a:r>
              <a:rPr lang="en-US" sz="1200" kern="1200"/>
              <a:t>Recommendations report on private sector opportunities in nature-based solutions (NBS)</a:t>
            </a:r>
          </a:p>
        </p:txBody>
      </p:sp>
      <p:sp>
        <p:nvSpPr>
          <p:cNvPr id="11" name="Freeform: Shape 10">
            <a:extLst>
              <a:ext uri="{FF2B5EF4-FFF2-40B4-BE49-F238E27FC236}">
                <a16:creationId xmlns:a16="http://schemas.microsoft.com/office/drawing/2014/main" id="{A31EAD84-9816-F301-359D-931D0EB439CC}"/>
              </a:ext>
            </a:extLst>
          </p:cNvPr>
          <p:cNvSpPr/>
          <p:nvPr/>
        </p:nvSpPr>
        <p:spPr>
          <a:xfrm>
            <a:off x="6803072" y="4674080"/>
            <a:ext cx="2349317" cy="959378"/>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defTabSz="889000">
              <a:lnSpc>
                <a:spcPct val="90000"/>
              </a:lnSpc>
              <a:spcBef>
                <a:spcPct val="0"/>
              </a:spcBef>
              <a:spcAft>
                <a:spcPct val="15000"/>
              </a:spcAft>
            </a:pPr>
            <a:r>
              <a:rPr lang="en-US" sz="1200"/>
              <a:t>Replication of just energy transition principles in other contexts</a:t>
            </a:r>
          </a:p>
        </p:txBody>
      </p:sp>
      <p:sp>
        <p:nvSpPr>
          <p:cNvPr id="12" name="Freeform: Shape 11">
            <a:extLst>
              <a:ext uri="{FF2B5EF4-FFF2-40B4-BE49-F238E27FC236}">
                <a16:creationId xmlns:a16="http://schemas.microsoft.com/office/drawing/2014/main" id="{80B8DD95-1466-62C9-A93C-608DCDBE46ED}"/>
              </a:ext>
            </a:extLst>
          </p:cNvPr>
          <p:cNvSpPr/>
          <p:nvPr/>
        </p:nvSpPr>
        <p:spPr>
          <a:xfrm>
            <a:off x="502135" y="3599278"/>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a:t>O2.3. </a:t>
            </a:r>
            <a:r>
              <a:rPr lang="en-US" sz="1200"/>
              <a:t>Private</a:t>
            </a:r>
            <a:r>
              <a:rPr lang="en-US" sz="1200" b="1"/>
              <a:t> </a:t>
            </a:r>
            <a:r>
              <a:rPr lang="en-US" sz="1200"/>
              <a:t>sector</a:t>
            </a:r>
            <a:r>
              <a:rPr lang="en-US" sz="1200" b="1"/>
              <a:t> </a:t>
            </a:r>
            <a:r>
              <a:rPr lang="en-US" sz="1200"/>
              <a:t>financing mechanism </a:t>
            </a:r>
            <a:r>
              <a:rPr lang="en-US" sz="1200" kern="1200"/>
              <a:t>developed to support the access of funds for </a:t>
            </a:r>
            <a:r>
              <a:rPr lang="en-US" sz="1200"/>
              <a:t>renewable energy solutions</a:t>
            </a:r>
            <a:endParaRPr lang="en-US" sz="1200" kern="1200"/>
          </a:p>
        </p:txBody>
      </p:sp>
      <p:sp>
        <p:nvSpPr>
          <p:cNvPr id="16" name="Freeform: Shape 15">
            <a:extLst>
              <a:ext uri="{FF2B5EF4-FFF2-40B4-BE49-F238E27FC236}">
                <a16:creationId xmlns:a16="http://schemas.microsoft.com/office/drawing/2014/main" id="{88337C46-D8F2-EEB2-8C06-DE393BD1E1C4}"/>
              </a:ext>
            </a:extLst>
          </p:cNvPr>
          <p:cNvSpPr/>
          <p:nvPr/>
        </p:nvSpPr>
        <p:spPr>
          <a:xfrm>
            <a:off x="504000" y="4401013"/>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a:t>O3.1. </a:t>
            </a:r>
            <a:r>
              <a:rPr lang="en-US" sz="1200"/>
              <a:t>Research paper on the successful application of just energy transition principles in several different contexts </a:t>
            </a:r>
            <a:endParaRPr lang="en-US" sz="1200" kern="1200"/>
          </a:p>
        </p:txBody>
      </p:sp>
      <p:cxnSp>
        <p:nvCxnSpPr>
          <p:cNvPr id="68" name="Straight Arrow Connector 67">
            <a:extLst>
              <a:ext uri="{FF2B5EF4-FFF2-40B4-BE49-F238E27FC236}">
                <a16:creationId xmlns:a16="http://schemas.microsoft.com/office/drawing/2014/main" id="{53F0EFC1-9058-833E-C530-C1725DDD6BD2}"/>
              </a:ext>
            </a:extLst>
          </p:cNvPr>
          <p:cNvCxnSpPr>
            <a:cxnSpLocks/>
          </p:cNvCxnSpPr>
          <p:nvPr/>
        </p:nvCxnSpPr>
        <p:spPr>
          <a:xfrm>
            <a:off x="2712750" y="1532967"/>
            <a:ext cx="946585" cy="2158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508DA05D-5C73-8BB0-005E-9A4AF59D2771}"/>
              </a:ext>
            </a:extLst>
          </p:cNvPr>
          <p:cNvCxnSpPr>
            <a:cxnSpLocks/>
          </p:cNvCxnSpPr>
          <p:nvPr/>
        </p:nvCxnSpPr>
        <p:spPr>
          <a:xfrm>
            <a:off x="5905258" y="1503122"/>
            <a:ext cx="897814"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5B5490C3-19BD-1F60-BD7B-81547B41F168}"/>
              </a:ext>
            </a:extLst>
          </p:cNvPr>
          <p:cNvCxnSpPr>
            <a:cxnSpLocks/>
          </p:cNvCxnSpPr>
          <p:nvPr/>
        </p:nvCxnSpPr>
        <p:spPr>
          <a:xfrm>
            <a:off x="2728939" y="3146779"/>
            <a:ext cx="954545" cy="18165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F32E4D20-C1DB-33CD-CE94-0FDF3B149FFA}"/>
              </a:ext>
            </a:extLst>
          </p:cNvPr>
          <p:cNvCxnSpPr>
            <a:cxnSpLocks/>
          </p:cNvCxnSpPr>
          <p:nvPr/>
        </p:nvCxnSpPr>
        <p:spPr>
          <a:xfrm>
            <a:off x="2712750" y="4769775"/>
            <a:ext cx="980855" cy="226936"/>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B238C9C-7470-3638-C96C-A3C85F9E9BED}"/>
              </a:ext>
            </a:extLst>
          </p:cNvPr>
          <p:cNvCxnSpPr>
            <a:cxnSpLocks/>
          </p:cNvCxnSpPr>
          <p:nvPr/>
        </p:nvCxnSpPr>
        <p:spPr>
          <a:xfrm flipV="1">
            <a:off x="5890686" y="6011421"/>
            <a:ext cx="908492" cy="1829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3D9E5D18-3590-DB23-7793-7A352F921896}"/>
              </a:ext>
            </a:extLst>
          </p:cNvPr>
          <p:cNvCxnSpPr>
            <a:cxnSpLocks/>
          </p:cNvCxnSpPr>
          <p:nvPr/>
        </p:nvCxnSpPr>
        <p:spPr>
          <a:xfrm flipV="1">
            <a:off x="2710259" y="5941623"/>
            <a:ext cx="986436" cy="45685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E177CD75-AE21-4D3D-EDD5-96A3D9A6686C}"/>
              </a:ext>
            </a:extLst>
          </p:cNvPr>
          <p:cNvCxnSpPr>
            <a:cxnSpLocks/>
          </p:cNvCxnSpPr>
          <p:nvPr/>
        </p:nvCxnSpPr>
        <p:spPr>
          <a:xfrm flipV="1">
            <a:off x="2710259" y="5267362"/>
            <a:ext cx="973225" cy="30292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C6A4FC94-F70E-712B-2AD1-EB2B0D1ADC5C}"/>
              </a:ext>
            </a:extLst>
          </p:cNvPr>
          <p:cNvCxnSpPr>
            <a:cxnSpLocks/>
          </p:cNvCxnSpPr>
          <p:nvPr/>
        </p:nvCxnSpPr>
        <p:spPr>
          <a:xfrm>
            <a:off x="2710259" y="3910850"/>
            <a:ext cx="983346" cy="34251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DB7C1C39-8D9D-EC1C-04A7-66DEF2B66EE7}"/>
              </a:ext>
            </a:extLst>
          </p:cNvPr>
          <p:cNvCxnSpPr>
            <a:cxnSpLocks/>
          </p:cNvCxnSpPr>
          <p:nvPr/>
        </p:nvCxnSpPr>
        <p:spPr>
          <a:xfrm>
            <a:off x="2745111" y="2367273"/>
            <a:ext cx="938955" cy="76259"/>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C8A39CDD-BE1E-7E31-6ECB-9F930B69E205}"/>
              </a:ext>
            </a:extLst>
          </p:cNvPr>
          <p:cNvCxnSpPr>
            <a:cxnSpLocks/>
          </p:cNvCxnSpPr>
          <p:nvPr/>
        </p:nvCxnSpPr>
        <p:spPr>
          <a:xfrm flipV="1">
            <a:off x="5897520" y="3999657"/>
            <a:ext cx="908492" cy="20728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7" name="Freeform: Shape 16">
            <a:extLst>
              <a:ext uri="{FF2B5EF4-FFF2-40B4-BE49-F238E27FC236}">
                <a16:creationId xmlns:a16="http://schemas.microsoft.com/office/drawing/2014/main" id="{DC66E831-7B78-904A-7475-3DBFE7E47448}"/>
              </a:ext>
            </a:extLst>
          </p:cNvPr>
          <p:cNvSpPr/>
          <p:nvPr/>
        </p:nvSpPr>
        <p:spPr>
          <a:xfrm>
            <a:off x="3696695" y="116420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200"/>
              <a:t>Senior government officials use the knowledge gained from training and briefs in their decision-making</a:t>
            </a:r>
            <a:endParaRPr lang="en-US" sz="1200" kern="1200"/>
          </a:p>
        </p:txBody>
      </p:sp>
      <p:sp>
        <p:nvSpPr>
          <p:cNvPr id="18" name="Freeform: Shape 17">
            <a:extLst>
              <a:ext uri="{FF2B5EF4-FFF2-40B4-BE49-F238E27FC236}">
                <a16:creationId xmlns:a16="http://schemas.microsoft.com/office/drawing/2014/main" id="{C36DEFCD-7275-F9F7-CF14-D9782F1986DA}"/>
              </a:ext>
            </a:extLst>
          </p:cNvPr>
          <p:cNvSpPr/>
          <p:nvPr/>
        </p:nvSpPr>
        <p:spPr>
          <a:xfrm>
            <a:off x="3696695" y="2061940"/>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200"/>
              <a:t>National ministries a</a:t>
            </a:r>
            <a:r>
              <a:rPr lang="en-US" sz="1200" kern="1200"/>
              <a:t>dopt public policy recommendations for a just energy transition</a:t>
            </a:r>
          </a:p>
        </p:txBody>
      </p:sp>
      <p:sp>
        <p:nvSpPr>
          <p:cNvPr id="19" name="Freeform: Shape 18">
            <a:extLst>
              <a:ext uri="{FF2B5EF4-FFF2-40B4-BE49-F238E27FC236}">
                <a16:creationId xmlns:a16="http://schemas.microsoft.com/office/drawing/2014/main" id="{DAB31015-639F-003D-122A-C7E3C02BE120}"/>
              </a:ext>
            </a:extLst>
          </p:cNvPr>
          <p:cNvSpPr/>
          <p:nvPr/>
        </p:nvSpPr>
        <p:spPr>
          <a:xfrm>
            <a:off x="3696695" y="295967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200"/>
              <a:t>Private sector stakeholders </a:t>
            </a:r>
            <a:r>
              <a:rPr lang="en-US" sz="1200" kern="1200"/>
              <a:t>engage with the recommended renewable energy solutions</a:t>
            </a:r>
          </a:p>
        </p:txBody>
      </p:sp>
      <p:sp>
        <p:nvSpPr>
          <p:cNvPr id="20" name="Freeform: Shape 19">
            <a:extLst>
              <a:ext uri="{FF2B5EF4-FFF2-40B4-BE49-F238E27FC236}">
                <a16:creationId xmlns:a16="http://schemas.microsoft.com/office/drawing/2014/main" id="{64B3F056-EF85-0E3A-3528-0374BBF1F61B}"/>
              </a:ext>
            </a:extLst>
          </p:cNvPr>
          <p:cNvSpPr/>
          <p:nvPr/>
        </p:nvSpPr>
        <p:spPr>
          <a:xfrm>
            <a:off x="3696695" y="385361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200"/>
              <a:t>Private sector stakeholders adopt the use of the mechanism to access finance for renewable energy solutions</a:t>
            </a:r>
            <a:endParaRPr lang="en-US" sz="1200" kern="1200"/>
          </a:p>
        </p:txBody>
      </p:sp>
      <p:sp>
        <p:nvSpPr>
          <p:cNvPr id="21" name="Freeform: Shape 20">
            <a:extLst>
              <a:ext uri="{FF2B5EF4-FFF2-40B4-BE49-F238E27FC236}">
                <a16:creationId xmlns:a16="http://schemas.microsoft.com/office/drawing/2014/main" id="{2826D058-123D-F97E-1F1F-E1AD84907C08}"/>
              </a:ext>
            </a:extLst>
          </p:cNvPr>
          <p:cNvSpPr/>
          <p:nvPr/>
        </p:nvSpPr>
        <p:spPr>
          <a:xfrm>
            <a:off x="3696695" y="4757283"/>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200" kern="1200"/>
              <a:t>Key stakeholders endorse the information from the research paper and conference presentation</a:t>
            </a:r>
          </a:p>
        </p:txBody>
      </p:sp>
      <p:sp>
        <p:nvSpPr>
          <p:cNvPr id="22" name="Freeform: Shape 21">
            <a:extLst>
              <a:ext uri="{FF2B5EF4-FFF2-40B4-BE49-F238E27FC236}">
                <a16:creationId xmlns:a16="http://schemas.microsoft.com/office/drawing/2014/main" id="{BB4ACFD9-A685-9A36-CE71-672F91D39732}"/>
              </a:ext>
            </a:extLst>
          </p:cNvPr>
          <p:cNvSpPr/>
          <p:nvPr/>
        </p:nvSpPr>
        <p:spPr>
          <a:xfrm>
            <a:off x="3696738" y="5660951"/>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r>
              <a:rPr lang="en-US" sz="1200" kern="1200"/>
              <a:t>The Just Energy Transition Working Group commit to undertaking just transition projects/</a:t>
            </a:r>
            <a:r>
              <a:rPr lang="en-US" sz="1200"/>
              <a:t>activities together</a:t>
            </a:r>
            <a:endParaRPr lang="en-US" sz="1200" kern="1200"/>
          </a:p>
        </p:txBody>
      </p:sp>
      <p:sp>
        <p:nvSpPr>
          <p:cNvPr id="23" name="Freeform: Shape 22">
            <a:extLst>
              <a:ext uri="{FF2B5EF4-FFF2-40B4-BE49-F238E27FC236}">
                <a16:creationId xmlns:a16="http://schemas.microsoft.com/office/drawing/2014/main" id="{79750AF0-D416-E3F3-8FE0-8DDCE246B7A1}"/>
              </a:ext>
            </a:extLst>
          </p:cNvPr>
          <p:cNvSpPr/>
          <p:nvPr/>
        </p:nvSpPr>
        <p:spPr>
          <a:xfrm>
            <a:off x="514841" y="5204099"/>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a:t>O3.2. </a:t>
            </a:r>
            <a:r>
              <a:rPr lang="en-US" sz="1200"/>
              <a:t>Presentation and press release on key research findings</a:t>
            </a:r>
            <a:endParaRPr lang="en-US" sz="1200" kern="1200"/>
          </a:p>
        </p:txBody>
      </p:sp>
      <p:sp>
        <p:nvSpPr>
          <p:cNvPr id="24" name="Freeform: Shape 23">
            <a:extLst>
              <a:ext uri="{FF2B5EF4-FFF2-40B4-BE49-F238E27FC236}">
                <a16:creationId xmlns:a16="http://schemas.microsoft.com/office/drawing/2014/main" id="{CC5E9367-95EA-B2C0-739A-432CFEC088DA}"/>
              </a:ext>
            </a:extLst>
          </p:cNvPr>
          <p:cNvSpPr/>
          <p:nvPr/>
        </p:nvSpPr>
        <p:spPr>
          <a:xfrm>
            <a:off x="514841" y="6011421"/>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kern="1200"/>
              <a:t>O4. </a:t>
            </a:r>
            <a:r>
              <a:rPr lang="en-US" sz="1200" kern="1200"/>
              <a:t>Establishmen</a:t>
            </a:r>
            <a:r>
              <a:rPr lang="en-US" sz="1200"/>
              <a:t>t of a Just Energy Transition Working Group with key project stakeholders</a:t>
            </a:r>
            <a:endParaRPr lang="en-US" sz="1200" kern="1200"/>
          </a:p>
        </p:txBody>
      </p:sp>
      <p:sp>
        <p:nvSpPr>
          <p:cNvPr id="25" name="TextBox 24">
            <a:extLst>
              <a:ext uri="{FF2B5EF4-FFF2-40B4-BE49-F238E27FC236}">
                <a16:creationId xmlns:a16="http://schemas.microsoft.com/office/drawing/2014/main" id="{F387101D-EFC2-E0CE-4849-96F2A91F6216}"/>
              </a:ext>
            </a:extLst>
          </p:cNvPr>
          <p:cNvSpPr txBox="1"/>
          <p:nvPr/>
        </p:nvSpPr>
        <p:spPr>
          <a:xfrm>
            <a:off x="102832" y="9525"/>
            <a:ext cx="6117552" cy="400110"/>
          </a:xfrm>
          <a:prstGeom prst="rect">
            <a:avLst/>
          </a:prstGeom>
          <a:noFill/>
        </p:spPr>
        <p:txBody>
          <a:bodyPr wrap="square" rtlCol="0">
            <a:spAutoFit/>
          </a:bodyPr>
          <a:lstStyle/>
          <a:p>
            <a:r>
              <a:rPr lang="en-US" sz="2000" b="1" dirty="0">
                <a:solidFill>
                  <a:schemeClr val="accent2"/>
                </a:solidFill>
              </a:rPr>
              <a:t>Theory of Change Example</a:t>
            </a:r>
          </a:p>
        </p:txBody>
      </p:sp>
      <p:cxnSp>
        <p:nvCxnSpPr>
          <p:cNvPr id="81" name="Straight Arrow Connector 80">
            <a:extLst>
              <a:ext uri="{FF2B5EF4-FFF2-40B4-BE49-F238E27FC236}">
                <a16:creationId xmlns:a16="http://schemas.microsoft.com/office/drawing/2014/main" id="{204D8C15-F8F2-F427-0D3C-4FC7B70134E9}"/>
              </a:ext>
            </a:extLst>
          </p:cNvPr>
          <p:cNvCxnSpPr>
            <a:cxnSpLocks/>
          </p:cNvCxnSpPr>
          <p:nvPr/>
        </p:nvCxnSpPr>
        <p:spPr>
          <a:xfrm>
            <a:off x="5890686" y="2410132"/>
            <a:ext cx="883186"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B0A4B159-62F5-E0EF-E4D0-833F1E8513BC}"/>
              </a:ext>
            </a:extLst>
          </p:cNvPr>
          <p:cNvCxnSpPr>
            <a:cxnSpLocks/>
          </p:cNvCxnSpPr>
          <p:nvPr/>
        </p:nvCxnSpPr>
        <p:spPr>
          <a:xfrm>
            <a:off x="5907821" y="3319368"/>
            <a:ext cx="864768" cy="59148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52132D1C-D51B-F1AB-8183-38CA5836BE6E}"/>
              </a:ext>
            </a:extLst>
          </p:cNvPr>
          <p:cNvCxnSpPr>
            <a:cxnSpLocks/>
          </p:cNvCxnSpPr>
          <p:nvPr/>
        </p:nvCxnSpPr>
        <p:spPr>
          <a:xfrm>
            <a:off x="5897520" y="5138537"/>
            <a:ext cx="892846"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4" name="Freeform: Shape 13">
            <a:extLst>
              <a:ext uri="{FF2B5EF4-FFF2-40B4-BE49-F238E27FC236}">
                <a16:creationId xmlns:a16="http://schemas.microsoft.com/office/drawing/2014/main" id="{F3EC12EE-C594-642E-426E-CB637C7A9A5B}"/>
              </a:ext>
            </a:extLst>
          </p:cNvPr>
          <p:cNvSpPr/>
          <p:nvPr/>
        </p:nvSpPr>
        <p:spPr>
          <a:xfrm>
            <a:off x="6799179" y="3432557"/>
            <a:ext cx="2349317" cy="114500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defTabSz="889000">
              <a:lnSpc>
                <a:spcPct val="90000"/>
              </a:lnSpc>
              <a:spcBef>
                <a:spcPct val="0"/>
              </a:spcBef>
              <a:spcAft>
                <a:spcPct val="15000"/>
              </a:spcAft>
            </a:pPr>
            <a:r>
              <a:rPr lang="en-US" sz="1200"/>
              <a:t>Private sector funds deployed and increased investment in renewable energy initiatives</a:t>
            </a:r>
          </a:p>
        </p:txBody>
      </p:sp>
      <p:sp>
        <p:nvSpPr>
          <p:cNvPr id="33" name="Freeform: Shape 32">
            <a:extLst>
              <a:ext uri="{FF2B5EF4-FFF2-40B4-BE49-F238E27FC236}">
                <a16:creationId xmlns:a16="http://schemas.microsoft.com/office/drawing/2014/main" id="{FF3F614C-A8F4-4729-1282-FFE5AF06170E}"/>
              </a:ext>
            </a:extLst>
          </p:cNvPr>
          <p:cNvSpPr/>
          <p:nvPr/>
        </p:nvSpPr>
        <p:spPr>
          <a:xfrm>
            <a:off x="6799178" y="5687937"/>
            <a:ext cx="2349317" cy="936283"/>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defTabSz="889000">
              <a:lnSpc>
                <a:spcPct val="90000"/>
              </a:lnSpc>
              <a:spcBef>
                <a:spcPct val="0"/>
              </a:spcBef>
              <a:spcAft>
                <a:spcPct val="15000"/>
              </a:spcAft>
            </a:pPr>
            <a:r>
              <a:rPr lang="en-US" sz="1200"/>
              <a:t>Just Energy Transition Working Group projects receive funding for implementation </a:t>
            </a:r>
          </a:p>
        </p:txBody>
      </p:sp>
      <p:cxnSp>
        <p:nvCxnSpPr>
          <p:cNvPr id="2" name="Straight Arrow Connector 1">
            <a:extLst>
              <a:ext uri="{FF2B5EF4-FFF2-40B4-BE49-F238E27FC236}">
                <a16:creationId xmlns:a16="http://schemas.microsoft.com/office/drawing/2014/main" id="{E0476841-E1D3-885A-9342-7297DC917395}"/>
              </a:ext>
            </a:extLst>
          </p:cNvPr>
          <p:cNvCxnSpPr>
            <a:cxnSpLocks/>
          </p:cNvCxnSpPr>
          <p:nvPr/>
        </p:nvCxnSpPr>
        <p:spPr>
          <a:xfrm flipV="1">
            <a:off x="2698223" y="3412754"/>
            <a:ext cx="956951" cy="37660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08463DBB-B913-8C7A-6D07-346EB1ED52AD}"/>
              </a:ext>
            </a:extLst>
          </p:cNvPr>
          <p:cNvCxnSpPr>
            <a:cxnSpLocks/>
          </p:cNvCxnSpPr>
          <p:nvPr/>
        </p:nvCxnSpPr>
        <p:spPr>
          <a:xfrm flipV="1">
            <a:off x="2745110" y="1664026"/>
            <a:ext cx="910064" cy="562363"/>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9195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F1DC360-2CC3-034C-B200-6D3FD16DD7C7}"/>
              </a:ext>
            </a:extLst>
          </p:cNvPr>
          <p:cNvGrpSpPr/>
          <p:nvPr/>
        </p:nvGrpSpPr>
        <p:grpSpPr>
          <a:xfrm>
            <a:off x="10305098" y="0"/>
            <a:ext cx="1886902" cy="6858000"/>
            <a:chOff x="10544782" y="0"/>
            <a:chExt cx="1647217" cy="6858000"/>
          </a:xfrm>
        </p:grpSpPr>
        <p:sp>
          <p:nvSpPr>
            <p:cNvPr id="5" name="Rectangle 4">
              <a:extLst>
                <a:ext uri="{FF2B5EF4-FFF2-40B4-BE49-F238E27FC236}">
                  <a16:creationId xmlns:a16="http://schemas.microsoft.com/office/drawing/2014/main" id="{FAD7B257-5D1B-60B5-4AA7-99AF33E16FE5}"/>
                </a:ext>
              </a:extLst>
            </p:cNvPr>
            <p:cNvSpPr/>
            <p:nvPr/>
          </p:nvSpPr>
          <p:spPr>
            <a:xfrm>
              <a:off x="10544782" y="0"/>
              <a:ext cx="1647217" cy="68580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4850957-A5A1-1DCA-B2F2-70B902AAC546}"/>
                </a:ext>
              </a:extLst>
            </p:cNvPr>
            <p:cNvSpPr txBox="1"/>
            <p:nvPr/>
          </p:nvSpPr>
          <p:spPr>
            <a:xfrm>
              <a:off x="10696312" y="409635"/>
              <a:ext cx="1416808" cy="4985980"/>
            </a:xfrm>
            <a:prstGeom prst="rect">
              <a:avLst/>
            </a:prstGeom>
            <a:noFill/>
          </p:spPr>
          <p:txBody>
            <a:bodyPr wrap="square" rtlCol="0">
              <a:spAutoFit/>
            </a:bodyPr>
            <a:lstStyle/>
            <a:p>
              <a:r>
                <a:rPr lang="en-US" sz="2000">
                  <a:solidFill>
                    <a:schemeClr val="bg1"/>
                  </a:solidFill>
                </a:rPr>
                <a:t>Impact</a:t>
              </a:r>
            </a:p>
            <a:p>
              <a:endParaRPr lang="en-US">
                <a:solidFill>
                  <a:schemeClr val="bg1"/>
                </a:solidFill>
              </a:endParaRPr>
            </a:p>
            <a:p>
              <a:r>
                <a:rPr lang="en-US" sz="1400">
                  <a:solidFill>
                    <a:schemeClr val="bg1"/>
                  </a:solidFill>
                </a:rPr>
                <a:t>Reduced emissions supported by UK PACT</a:t>
              </a:r>
            </a:p>
            <a:p>
              <a:endParaRPr lang="en-US" sz="1400">
                <a:solidFill>
                  <a:schemeClr val="bg1"/>
                </a:solidFill>
              </a:endParaRPr>
            </a:p>
            <a:p>
              <a:r>
                <a:rPr lang="en-US" sz="1400">
                  <a:solidFill>
                    <a:schemeClr val="bg1"/>
                  </a:solidFill>
                </a:rPr>
                <a:t>Transformational change in countries supported by UK PACT</a:t>
              </a:r>
            </a:p>
            <a:p>
              <a:endParaRPr lang="en-US" sz="1400">
                <a:solidFill>
                  <a:schemeClr val="bg1"/>
                </a:solidFill>
              </a:endParaRPr>
            </a:p>
            <a:p>
              <a:r>
                <a:rPr lang="en-US" sz="1400">
                  <a:solidFill>
                    <a:schemeClr val="bg1"/>
                  </a:solidFill>
                </a:rPr>
                <a:t>Gender equality and social inclusion empowered and enhanced, with reduced impacts of climate change on the vulnerable</a:t>
              </a:r>
            </a:p>
          </p:txBody>
        </p:sp>
      </p:grpSp>
      <p:sp>
        <p:nvSpPr>
          <p:cNvPr id="29" name="Freeform: Shape 28">
            <a:extLst>
              <a:ext uri="{FF2B5EF4-FFF2-40B4-BE49-F238E27FC236}">
                <a16:creationId xmlns:a16="http://schemas.microsoft.com/office/drawing/2014/main" id="{DA0B7D53-7980-3F22-B9D5-FCAF1D214F64}"/>
              </a:ext>
            </a:extLst>
          </p:cNvPr>
          <p:cNvSpPr/>
          <p:nvPr/>
        </p:nvSpPr>
        <p:spPr>
          <a:xfrm>
            <a:off x="124628" y="380826"/>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Outputs</a:t>
            </a:r>
          </a:p>
        </p:txBody>
      </p:sp>
      <p:sp>
        <p:nvSpPr>
          <p:cNvPr id="30" name="Freeform: Shape 29">
            <a:extLst>
              <a:ext uri="{FF2B5EF4-FFF2-40B4-BE49-F238E27FC236}">
                <a16:creationId xmlns:a16="http://schemas.microsoft.com/office/drawing/2014/main" id="{2FA1F35D-EABE-FBFA-7121-13E20FA3C856}"/>
              </a:ext>
            </a:extLst>
          </p:cNvPr>
          <p:cNvSpPr/>
          <p:nvPr/>
        </p:nvSpPr>
        <p:spPr>
          <a:xfrm>
            <a:off x="504000" y="116420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kern="1200"/>
              <a:t>TYPE</a:t>
            </a:r>
            <a:r>
              <a:rPr lang="en-US" sz="1200" kern="1200"/>
              <a:t> - Description</a:t>
            </a:r>
          </a:p>
        </p:txBody>
      </p:sp>
      <p:sp>
        <p:nvSpPr>
          <p:cNvPr id="31" name="Freeform: Shape 30">
            <a:extLst>
              <a:ext uri="{FF2B5EF4-FFF2-40B4-BE49-F238E27FC236}">
                <a16:creationId xmlns:a16="http://schemas.microsoft.com/office/drawing/2014/main" id="{DEC1DC50-9551-C862-9667-4236FD42255A}"/>
              </a:ext>
            </a:extLst>
          </p:cNvPr>
          <p:cNvSpPr/>
          <p:nvPr/>
        </p:nvSpPr>
        <p:spPr>
          <a:xfrm>
            <a:off x="2372452" y="522041"/>
            <a:ext cx="627316" cy="500951"/>
          </a:xfrm>
          <a:custGeom>
            <a:avLst/>
            <a:gdLst>
              <a:gd name="connsiteX0" fmla="*/ 0 w 646652"/>
              <a:gd name="connsiteY0" fmla="*/ 100190 h 500951"/>
              <a:gd name="connsiteX1" fmla="*/ 396177 w 646652"/>
              <a:gd name="connsiteY1" fmla="*/ 100190 h 500951"/>
              <a:gd name="connsiteX2" fmla="*/ 396177 w 646652"/>
              <a:gd name="connsiteY2" fmla="*/ 0 h 500951"/>
              <a:gd name="connsiteX3" fmla="*/ 646652 w 646652"/>
              <a:gd name="connsiteY3" fmla="*/ 250476 h 500951"/>
              <a:gd name="connsiteX4" fmla="*/ 396177 w 646652"/>
              <a:gd name="connsiteY4" fmla="*/ 500951 h 500951"/>
              <a:gd name="connsiteX5" fmla="*/ 396177 w 646652"/>
              <a:gd name="connsiteY5" fmla="*/ 400761 h 500951"/>
              <a:gd name="connsiteX6" fmla="*/ 0 w 646652"/>
              <a:gd name="connsiteY6" fmla="*/ 400761 h 500951"/>
              <a:gd name="connsiteX7" fmla="*/ 0 w 64665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52" h="500951">
                <a:moveTo>
                  <a:pt x="0" y="100190"/>
                </a:moveTo>
                <a:lnTo>
                  <a:pt x="396177" y="100190"/>
                </a:lnTo>
                <a:lnTo>
                  <a:pt x="396177" y="0"/>
                </a:lnTo>
                <a:lnTo>
                  <a:pt x="646652" y="250476"/>
                </a:lnTo>
                <a:lnTo>
                  <a:pt x="396177" y="500951"/>
                </a:lnTo>
                <a:lnTo>
                  <a:pt x="39617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100190" rIns="150285" bIns="100190"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2" name="Freeform: Shape 31">
            <a:extLst>
              <a:ext uri="{FF2B5EF4-FFF2-40B4-BE49-F238E27FC236}">
                <a16:creationId xmlns:a16="http://schemas.microsoft.com/office/drawing/2014/main" id="{5742E5B5-1217-90D6-6AE1-B3C3D443AA84}"/>
              </a:ext>
            </a:extLst>
          </p:cNvPr>
          <p:cNvSpPr/>
          <p:nvPr/>
        </p:nvSpPr>
        <p:spPr>
          <a:xfrm>
            <a:off x="3260164" y="380826"/>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Intermediate Outcomes</a:t>
            </a:r>
          </a:p>
        </p:txBody>
      </p:sp>
      <p:sp>
        <p:nvSpPr>
          <p:cNvPr id="34" name="Freeform: Shape 33">
            <a:extLst>
              <a:ext uri="{FF2B5EF4-FFF2-40B4-BE49-F238E27FC236}">
                <a16:creationId xmlns:a16="http://schemas.microsoft.com/office/drawing/2014/main" id="{A23EA688-FEA3-3826-83AD-10077B78F38A}"/>
              </a:ext>
            </a:extLst>
          </p:cNvPr>
          <p:cNvSpPr/>
          <p:nvPr/>
        </p:nvSpPr>
        <p:spPr>
          <a:xfrm rot="21567219">
            <a:off x="5507976" y="506455"/>
            <a:ext cx="627345" cy="500951"/>
          </a:xfrm>
          <a:custGeom>
            <a:avLst/>
            <a:gdLst>
              <a:gd name="connsiteX0" fmla="*/ 0 w 646682"/>
              <a:gd name="connsiteY0" fmla="*/ 100190 h 500951"/>
              <a:gd name="connsiteX1" fmla="*/ 396207 w 646682"/>
              <a:gd name="connsiteY1" fmla="*/ 100190 h 500951"/>
              <a:gd name="connsiteX2" fmla="*/ 396207 w 646682"/>
              <a:gd name="connsiteY2" fmla="*/ 0 h 500951"/>
              <a:gd name="connsiteX3" fmla="*/ 646682 w 646682"/>
              <a:gd name="connsiteY3" fmla="*/ 250476 h 500951"/>
              <a:gd name="connsiteX4" fmla="*/ 396207 w 646682"/>
              <a:gd name="connsiteY4" fmla="*/ 500951 h 500951"/>
              <a:gd name="connsiteX5" fmla="*/ 396207 w 646682"/>
              <a:gd name="connsiteY5" fmla="*/ 400761 h 500951"/>
              <a:gd name="connsiteX6" fmla="*/ 0 w 646682"/>
              <a:gd name="connsiteY6" fmla="*/ 400761 h 500951"/>
              <a:gd name="connsiteX7" fmla="*/ 0 w 64668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82" h="500951">
                <a:moveTo>
                  <a:pt x="0" y="100190"/>
                </a:moveTo>
                <a:lnTo>
                  <a:pt x="396207" y="100190"/>
                </a:lnTo>
                <a:lnTo>
                  <a:pt x="396207" y="0"/>
                </a:lnTo>
                <a:lnTo>
                  <a:pt x="646682" y="250476"/>
                </a:lnTo>
                <a:lnTo>
                  <a:pt x="396207" y="500951"/>
                </a:lnTo>
                <a:lnTo>
                  <a:pt x="39620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100190" rIns="150285" bIns="100189"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5" name="Freeform: Shape 34">
            <a:extLst>
              <a:ext uri="{FF2B5EF4-FFF2-40B4-BE49-F238E27FC236}">
                <a16:creationId xmlns:a16="http://schemas.microsoft.com/office/drawing/2014/main" id="{478CF5A9-F92E-AE2B-A044-370DCD6B5259}"/>
              </a:ext>
            </a:extLst>
          </p:cNvPr>
          <p:cNvSpPr/>
          <p:nvPr/>
        </p:nvSpPr>
        <p:spPr>
          <a:xfrm>
            <a:off x="6395703" y="350004"/>
            <a:ext cx="1951920" cy="1175071"/>
          </a:xfrm>
          <a:custGeom>
            <a:avLst/>
            <a:gdLst>
              <a:gd name="connsiteX0" fmla="*/ 0 w 2012085"/>
              <a:gd name="connsiteY0" fmla="*/ 117507 h 1175071"/>
              <a:gd name="connsiteX1" fmla="*/ 117507 w 2012085"/>
              <a:gd name="connsiteY1" fmla="*/ 0 h 1175071"/>
              <a:gd name="connsiteX2" fmla="*/ 1894578 w 2012085"/>
              <a:gd name="connsiteY2" fmla="*/ 0 h 1175071"/>
              <a:gd name="connsiteX3" fmla="*/ 2012085 w 2012085"/>
              <a:gd name="connsiteY3" fmla="*/ 117507 h 1175071"/>
              <a:gd name="connsiteX4" fmla="*/ 2012085 w 2012085"/>
              <a:gd name="connsiteY4" fmla="*/ 1057564 h 1175071"/>
              <a:gd name="connsiteX5" fmla="*/ 1894578 w 2012085"/>
              <a:gd name="connsiteY5" fmla="*/ 1175071 h 1175071"/>
              <a:gd name="connsiteX6" fmla="*/ 117507 w 2012085"/>
              <a:gd name="connsiteY6" fmla="*/ 1175071 h 1175071"/>
              <a:gd name="connsiteX7" fmla="*/ 0 w 2012085"/>
              <a:gd name="connsiteY7" fmla="*/ 1057564 h 1175071"/>
              <a:gd name="connsiteX8" fmla="*/ 0 w 2012085"/>
              <a:gd name="connsiteY8" fmla="*/ 117507 h 11750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75071">
                <a:moveTo>
                  <a:pt x="0" y="117507"/>
                </a:moveTo>
                <a:cubicBezTo>
                  <a:pt x="0" y="52610"/>
                  <a:pt x="52610" y="0"/>
                  <a:pt x="117507" y="0"/>
                </a:cubicBezTo>
                <a:lnTo>
                  <a:pt x="1894578" y="0"/>
                </a:lnTo>
                <a:cubicBezTo>
                  <a:pt x="1959475" y="0"/>
                  <a:pt x="2012085" y="52610"/>
                  <a:pt x="2012085" y="117507"/>
                </a:cubicBezTo>
                <a:lnTo>
                  <a:pt x="2012085" y="1057564"/>
                </a:lnTo>
                <a:cubicBezTo>
                  <a:pt x="2012085" y="1122461"/>
                  <a:pt x="1959475" y="1175071"/>
                  <a:pt x="1894578" y="1175071"/>
                </a:cubicBezTo>
                <a:lnTo>
                  <a:pt x="117507" y="1175071"/>
                </a:lnTo>
                <a:cubicBezTo>
                  <a:pt x="52610" y="1175071"/>
                  <a:pt x="0" y="1122461"/>
                  <a:pt x="0" y="1057564"/>
                </a:cubicBezTo>
                <a:lnTo>
                  <a:pt x="0" y="117507"/>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2240" tIns="142240" rIns="142240" bIns="467891" numCol="1" spcCol="1270" anchor="t" anchorCtr="0">
            <a:noAutofit/>
          </a:bodyPr>
          <a:lstStyle/>
          <a:p>
            <a:pPr marL="0" lvl="0" indent="0" algn="l" defTabSz="889000">
              <a:lnSpc>
                <a:spcPct val="90000"/>
              </a:lnSpc>
              <a:spcBef>
                <a:spcPct val="0"/>
              </a:spcBef>
              <a:spcAft>
                <a:spcPct val="35000"/>
              </a:spcAft>
              <a:buNone/>
            </a:pPr>
            <a:r>
              <a:rPr lang="en-US" sz="2000" kern="1200"/>
              <a:t>Outcomes</a:t>
            </a:r>
          </a:p>
        </p:txBody>
      </p:sp>
      <p:sp>
        <p:nvSpPr>
          <p:cNvPr id="37" name="Freeform: Shape 36">
            <a:extLst>
              <a:ext uri="{FF2B5EF4-FFF2-40B4-BE49-F238E27FC236}">
                <a16:creationId xmlns:a16="http://schemas.microsoft.com/office/drawing/2014/main" id="{0B528EFF-34F4-2540-E7D5-35CE52E4908A}"/>
              </a:ext>
            </a:extLst>
          </p:cNvPr>
          <p:cNvSpPr/>
          <p:nvPr/>
        </p:nvSpPr>
        <p:spPr>
          <a:xfrm rot="21567219">
            <a:off x="8629945" y="1309205"/>
            <a:ext cx="1929150" cy="4901863"/>
          </a:xfrm>
          <a:custGeom>
            <a:avLst/>
            <a:gdLst>
              <a:gd name="connsiteX0" fmla="*/ 0 w 646682"/>
              <a:gd name="connsiteY0" fmla="*/ 100190 h 500951"/>
              <a:gd name="connsiteX1" fmla="*/ 396207 w 646682"/>
              <a:gd name="connsiteY1" fmla="*/ 100190 h 500951"/>
              <a:gd name="connsiteX2" fmla="*/ 396207 w 646682"/>
              <a:gd name="connsiteY2" fmla="*/ 0 h 500951"/>
              <a:gd name="connsiteX3" fmla="*/ 646682 w 646682"/>
              <a:gd name="connsiteY3" fmla="*/ 250476 h 500951"/>
              <a:gd name="connsiteX4" fmla="*/ 396207 w 646682"/>
              <a:gd name="connsiteY4" fmla="*/ 500951 h 500951"/>
              <a:gd name="connsiteX5" fmla="*/ 396207 w 646682"/>
              <a:gd name="connsiteY5" fmla="*/ 400761 h 500951"/>
              <a:gd name="connsiteX6" fmla="*/ 0 w 646682"/>
              <a:gd name="connsiteY6" fmla="*/ 400761 h 500951"/>
              <a:gd name="connsiteX7" fmla="*/ 0 w 646682"/>
              <a:gd name="connsiteY7" fmla="*/ 100190 h 5009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6682" h="500951">
                <a:moveTo>
                  <a:pt x="0" y="100190"/>
                </a:moveTo>
                <a:lnTo>
                  <a:pt x="396207" y="100190"/>
                </a:lnTo>
                <a:lnTo>
                  <a:pt x="396207" y="0"/>
                </a:lnTo>
                <a:lnTo>
                  <a:pt x="646682" y="250476"/>
                </a:lnTo>
                <a:lnTo>
                  <a:pt x="396207" y="500951"/>
                </a:lnTo>
                <a:lnTo>
                  <a:pt x="396207" y="400761"/>
                </a:lnTo>
                <a:lnTo>
                  <a:pt x="0" y="400761"/>
                </a:lnTo>
                <a:lnTo>
                  <a:pt x="0" y="100190"/>
                </a:lnTo>
                <a:close/>
              </a:path>
            </a:pathLst>
          </a:cu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100190" rIns="150285" bIns="100189" numCol="1" spcCol="1270" anchor="ctr" anchorCtr="0">
            <a:noAutofit/>
          </a:bodyPr>
          <a:lstStyle/>
          <a:p>
            <a:pPr marL="0" lvl="0" indent="0" algn="ctr" defTabSz="711200">
              <a:lnSpc>
                <a:spcPct val="90000"/>
              </a:lnSpc>
              <a:spcBef>
                <a:spcPct val="0"/>
              </a:spcBef>
              <a:spcAft>
                <a:spcPct val="35000"/>
              </a:spcAft>
              <a:buNone/>
            </a:pPr>
            <a:endParaRPr lang="en-US" sz="1600" kern="1200"/>
          </a:p>
        </p:txBody>
      </p:sp>
      <p:sp>
        <p:nvSpPr>
          <p:cNvPr id="3" name="Freeform: Shape 2">
            <a:extLst>
              <a:ext uri="{FF2B5EF4-FFF2-40B4-BE49-F238E27FC236}">
                <a16:creationId xmlns:a16="http://schemas.microsoft.com/office/drawing/2014/main" id="{D5CEA9E7-28DE-92DA-00B1-7EFCF66ABB7C}"/>
              </a:ext>
            </a:extLst>
          </p:cNvPr>
          <p:cNvSpPr/>
          <p:nvPr/>
        </p:nvSpPr>
        <p:spPr>
          <a:xfrm>
            <a:off x="6784713" y="1164207"/>
            <a:ext cx="2367676" cy="103097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algn="l" defTabSz="889000">
              <a:lnSpc>
                <a:spcPct val="90000"/>
              </a:lnSpc>
              <a:spcBef>
                <a:spcPct val="0"/>
              </a:spcBef>
              <a:spcAft>
                <a:spcPct val="15000"/>
              </a:spcAft>
            </a:pPr>
            <a:endParaRPr lang="en-US" sz="1400" kern="1200"/>
          </a:p>
        </p:txBody>
      </p:sp>
      <p:sp>
        <p:nvSpPr>
          <p:cNvPr id="4" name="Freeform: Shape 3">
            <a:extLst>
              <a:ext uri="{FF2B5EF4-FFF2-40B4-BE49-F238E27FC236}">
                <a16:creationId xmlns:a16="http://schemas.microsoft.com/office/drawing/2014/main" id="{A056B00D-01FA-7FF6-8D34-FE1512FD63FE}"/>
              </a:ext>
            </a:extLst>
          </p:cNvPr>
          <p:cNvSpPr/>
          <p:nvPr/>
        </p:nvSpPr>
        <p:spPr>
          <a:xfrm>
            <a:off x="514841" y="1978037"/>
            <a:ext cx="2214098"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kern="1200"/>
              <a:t>TYPE</a:t>
            </a:r>
            <a:r>
              <a:rPr lang="en-US" sz="1200" kern="1200"/>
              <a:t> - Description</a:t>
            </a:r>
          </a:p>
          <a:p>
            <a:pPr marL="0" lvl="1" defTabSz="889000">
              <a:lnSpc>
                <a:spcPct val="90000"/>
              </a:lnSpc>
              <a:spcBef>
                <a:spcPct val="0"/>
              </a:spcBef>
              <a:spcAft>
                <a:spcPct val="15000"/>
              </a:spcAft>
            </a:pPr>
            <a:endParaRPr lang="en-US" sz="1200" kern="1200"/>
          </a:p>
        </p:txBody>
      </p:sp>
      <p:sp>
        <p:nvSpPr>
          <p:cNvPr id="8" name="Freeform: Shape 7">
            <a:extLst>
              <a:ext uri="{FF2B5EF4-FFF2-40B4-BE49-F238E27FC236}">
                <a16:creationId xmlns:a16="http://schemas.microsoft.com/office/drawing/2014/main" id="{FC583519-F76D-F0EE-120A-951E211BABC4}"/>
              </a:ext>
            </a:extLst>
          </p:cNvPr>
          <p:cNvSpPr/>
          <p:nvPr/>
        </p:nvSpPr>
        <p:spPr>
          <a:xfrm>
            <a:off x="514259" y="2791869"/>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kern="1200"/>
              <a:t>TYPE</a:t>
            </a:r>
            <a:r>
              <a:rPr lang="en-US" sz="1200" kern="1200"/>
              <a:t> - Description</a:t>
            </a:r>
          </a:p>
          <a:p>
            <a:pPr marL="0" lvl="1" defTabSz="889000">
              <a:lnSpc>
                <a:spcPct val="90000"/>
              </a:lnSpc>
              <a:spcBef>
                <a:spcPct val="0"/>
              </a:spcBef>
              <a:spcAft>
                <a:spcPct val="15000"/>
              </a:spcAft>
            </a:pPr>
            <a:endParaRPr lang="en-US" sz="1200" kern="1200"/>
          </a:p>
        </p:txBody>
      </p:sp>
      <p:sp>
        <p:nvSpPr>
          <p:cNvPr id="12" name="Freeform: Shape 11">
            <a:extLst>
              <a:ext uri="{FF2B5EF4-FFF2-40B4-BE49-F238E27FC236}">
                <a16:creationId xmlns:a16="http://schemas.microsoft.com/office/drawing/2014/main" id="{80B8DD95-1466-62C9-A93C-608DCDBE46ED}"/>
              </a:ext>
            </a:extLst>
          </p:cNvPr>
          <p:cNvSpPr/>
          <p:nvPr/>
        </p:nvSpPr>
        <p:spPr>
          <a:xfrm>
            <a:off x="502135" y="3599278"/>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kern="1200"/>
              <a:t>TYPE</a:t>
            </a:r>
            <a:r>
              <a:rPr lang="en-US" sz="1200" kern="1200"/>
              <a:t> - Description</a:t>
            </a:r>
          </a:p>
          <a:p>
            <a:pPr marL="0" lvl="1" defTabSz="889000">
              <a:lnSpc>
                <a:spcPct val="90000"/>
              </a:lnSpc>
              <a:spcBef>
                <a:spcPct val="0"/>
              </a:spcBef>
              <a:spcAft>
                <a:spcPct val="15000"/>
              </a:spcAft>
            </a:pPr>
            <a:endParaRPr lang="en-US" sz="1200" kern="1200"/>
          </a:p>
        </p:txBody>
      </p:sp>
      <p:sp>
        <p:nvSpPr>
          <p:cNvPr id="16" name="Freeform: Shape 15">
            <a:extLst>
              <a:ext uri="{FF2B5EF4-FFF2-40B4-BE49-F238E27FC236}">
                <a16:creationId xmlns:a16="http://schemas.microsoft.com/office/drawing/2014/main" id="{88337C46-D8F2-EEB2-8C06-DE393BD1E1C4}"/>
              </a:ext>
            </a:extLst>
          </p:cNvPr>
          <p:cNvSpPr/>
          <p:nvPr/>
        </p:nvSpPr>
        <p:spPr>
          <a:xfrm>
            <a:off x="504000" y="4401013"/>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kern="1200"/>
              <a:t>TYPE</a:t>
            </a:r>
            <a:r>
              <a:rPr lang="en-US" sz="1200" kern="1200"/>
              <a:t> - Description</a:t>
            </a:r>
          </a:p>
          <a:p>
            <a:pPr marL="0" lvl="1" defTabSz="889000">
              <a:lnSpc>
                <a:spcPct val="90000"/>
              </a:lnSpc>
              <a:spcBef>
                <a:spcPct val="0"/>
              </a:spcBef>
              <a:spcAft>
                <a:spcPct val="15000"/>
              </a:spcAft>
            </a:pPr>
            <a:endParaRPr lang="en-US" sz="1200" kern="1200"/>
          </a:p>
        </p:txBody>
      </p:sp>
      <p:cxnSp>
        <p:nvCxnSpPr>
          <p:cNvPr id="68" name="Straight Arrow Connector 67">
            <a:extLst>
              <a:ext uri="{FF2B5EF4-FFF2-40B4-BE49-F238E27FC236}">
                <a16:creationId xmlns:a16="http://schemas.microsoft.com/office/drawing/2014/main" id="{53F0EFC1-9058-833E-C530-C1725DDD6BD2}"/>
              </a:ext>
            </a:extLst>
          </p:cNvPr>
          <p:cNvCxnSpPr>
            <a:cxnSpLocks/>
          </p:cNvCxnSpPr>
          <p:nvPr/>
        </p:nvCxnSpPr>
        <p:spPr>
          <a:xfrm>
            <a:off x="2712750" y="1532967"/>
            <a:ext cx="946585" cy="2158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a:extLst>
              <a:ext uri="{FF2B5EF4-FFF2-40B4-BE49-F238E27FC236}">
                <a16:creationId xmlns:a16="http://schemas.microsoft.com/office/drawing/2014/main" id="{508DA05D-5C73-8BB0-005E-9A4AF59D2771}"/>
              </a:ext>
            </a:extLst>
          </p:cNvPr>
          <p:cNvCxnSpPr>
            <a:cxnSpLocks/>
          </p:cNvCxnSpPr>
          <p:nvPr/>
        </p:nvCxnSpPr>
        <p:spPr>
          <a:xfrm>
            <a:off x="5905258" y="1503122"/>
            <a:ext cx="867331" cy="51426"/>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5B5490C3-19BD-1F60-BD7B-81547B41F168}"/>
              </a:ext>
            </a:extLst>
          </p:cNvPr>
          <p:cNvCxnSpPr>
            <a:cxnSpLocks/>
          </p:cNvCxnSpPr>
          <p:nvPr/>
        </p:nvCxnSpPr>
        <p:spPr>
          <a:xfrm>
            <a:off x="2728939" y="3146779"/>
            <a:ext cx="954545" cy="18165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F32E4D20-C1DB-33CD-CE94-0FDF3B149FFA}"/>
              </a:ext>
            </a:extLst>
          </p:cNvPr>
          <p:cNvCxnSpPr>
            <a:cxnSpLocks/>
          </p:cNvCxnSpPr>
          <p:nvPr/>
        </p:nvCxnSpPr>
        <p:spPr>
          <a:xfrm>
            <a:off x="2712750" y="4769775"/>
            <a:ext cx="980855" cy="226936"/>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DB238C9C-7470-3638-C96C-A3C85F9E9BED}"/>
              </a:ext>
            </a:extLst>
          </p:cNvPr>
          <p:cNvCxnSpPr>
            <a:cxnSpLocks/>
          </p:cNvCxnSpPr>
          <p:nvPr/>
        </p:nvCxnSpPr>
        <p:spPr>
          <a:xfrm>
            <a:off x="5890686" y="6029713"/>
            <a:ext cx="881903" cy="19044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2" name="Straight Arrow Connector 91">
            <a:extLst>
              <a:ext uri="{FF2B5EF4-FFF2-40B4-BE49-F238E27FC236}">
                <a16:creationId xmlns:a16="http://schemas.microsoft.com/office/drawing/2014/main" id="{3D9E5D18-3590-DB23-7793-7A352F921896}"/>
              </a:ext>
            </a:extLst>
          </p:cNvPr>
          <p:cNvCxnSpPr>
            <a:cxnSpLocks/>
          </p:cNvCxnSpPr>
          <p:nvPr/>
        </p:nvCxnSpPr>
        <p:spPr>
          <a:xfrm flipV="1">
            <a:off x="2710259" y="5941623"/>
            <a:ext cx="986436" cy="45685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5" name="Straight Arrow Connector 94">
            <a:extLst>
              <a:ext uri="{FF2B5EF4-FFF2-40B4-BE49-F238E27FC236}">
                <a16:creationId xmlns:a16="http://schemas.microsoft.com/office/drawing/2014/main" id="{E177CD75-AE21-4D3D-EDD5-96A3D9A6686C}"/>
              </a:ext>
            </a:extLst>
          </p:cNvPr>
          <p:cNvCxnSpPr>
            <a:cxnSpLocks/>
          </p:cNvCxnSpPr>
          <p:nvPr/>
        </p:nvCxnSpPr>
        <p:spPr>
          <a:xfrm flipV="1">
            <a:off x="2710259" y="5267362"/>
            <a:ext cx="973225" cy="30292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C6A4FC94-F70E-712B-2AD1-EB2B0D1ADC5C}"/>
              </a:ext>
            </a:extLst>
          </p:cNvPr>
          <p:cNvCxnSpPr>
            <a:cxnSpLocks/>
          </p:cNvCxnSpPr>
          <p:nvPr/>
        </p:nvCxnSpPr>
        <p:spPr>
          <a:xfrm>
            <a:off x="2710259" y="3910850"/>
            <a:ext cx="983346" cy="342512"/>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DB7C1C39-8D9D-EC1C-04A7-66DEF2B66EE7}"/>
              </a:ext>
            </a:extLst>
          </p:cNvPr>
          <p:cNvCxnSpPr>
            <a:cxnSpLocks/>
          </p:cNvCxnSpPr>
          <p:nvPr/>
        </p:nvCxnSpPr>
        <p:spPr>
          <a:xfrm>
            <a:off x="2745111" y="2367273"/>
            <a:ext cx="938955" cy="76259"/>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a:extLst>
              <a:ext uri="{FF2B5EF4-FFF2-40B4-BE49-F238E27FC236}">
                <a16:creationId xmlns:a16="http://schemas.microsoft.com/office/drawing/2014/main" id="{C8A39CDD-BE1E-7E31-6ECB-9F930B69E205}"/>
              </a:ext>
            </a:extLst>
          </p:cNvPr>
          <p:cNvCxnSpPr>
            <a:cxnSpLocks/>
          </p:cNvCxnSpPr>
          <p:nvPr/>
        </p:nvCxnSpPr>
        <p:spPr>
          <a:xfrm flipV="1">
            <a:off x="5897520" y="3999657"/>
            <a:ext cx="908492" cy="207288"/>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7" name="Freeform: Shape 16">
            <a:extLst>
              <a:ext uri="{FF2B5EF4-FFF2-40B4-BE49-F238E27FC236}">
                <a16:creationId xmlns:a16="http://schemas.microsoft.com/office/drawing/2014/main" id="{DC66E831-7B78-904A-7475-3DBFE7E47448}"/>
              </a:ext>
            </a:extLst>
          </p:cNvPr>
          <p:cNvSpPr/>
          <p:nvPr/>
        </p:nvSpPr>
        <p:spPr>
          <a:xfrm>
            <a:off x="3696695" y="116420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200" kern="1200"/>
          </a:p>
        </p:txBody>
      </p:sp>
      <p:sp>
        <p:nvSpPr>
          <p:cNvPr id="18" name="Freeform: Shape 17">
            <a:extLst>
              <a:ext uri="{FF2B5EF4-FFF2-40B4-BE49-F238E27FC236}">
                <a16:creationId xmlns:a16="http://schemas.microsoft.com/office/drawing/2014/main" id="{C36DEFCD-7275-F9F7-CF14-D9782F1986DA}"/>
              </a:ext>
            </a:extLst>
          </p:cNvPr>
          <p:cNvSpPr/>
          <p:nvPr/>
        </p:nvSpPr>
        <p:spPr>
          <a:xfrm>
            <a:off x="3696695" y="2061940"/>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200" kern="1200"/>
          </a:p>
        </p:txBody>
      </p:sp>
      <p:sp>
        <p:nvSpPr>
          <p:cNvPr id="19" name="Freeform: Shape 18">
            <a:extLst>
              <a:ext uri="{FF2B5EF4-FFF2-40B4-BE49-F238E27FC236}">
                <a16:creationId xmlns:a16="http://schemas.microsoft.com/office/drawing/2014/main" id="{DAB31015-639F-003D-122A-C7E3C02BE120}"/>
              </a:ext>
            </a:extLst>
          </p:cNvPr>
          <p:cNvSpPr/>
          <p:nvPr/>
        </p:nvSpPr>
        <p:spPr>
          <a:xfrm>
            <a:off x="3696695" y="295967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200" kern="1200"/>
          </a:p>
        </p:txBody>
      </p:sp>
      <p:sp>
        <p:nvSpPr>
          <p:cNvPr id="20" name="Freeform: Shape 19">
            <a:extLst>
              <a:ext uri="{FF2B5EF4-FFF2-40B4-BE49-F238E27FC236}">
                <a16:creationId xmlns:a16="http://schemas.microsoft.com/office/drawing/2014/main" id="{64B3F056-EF85-0E3A-3528-0374BBF1F61B}"/>
              </a:ext>
            </a:extLst>
          </p:cNvPr>
          <p:cNvSpPr/>
          <p:nvPr/>
        </p:nvSpPr>
        <p:spPr>
          <a:xfrm>
            <a:off x="3696695" y="3853615"/>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200" kern="1200"/>
          </a:p>
        </p:txBody>
      </p:sp>
      <p:sp>
        <p:nvSpPr>
          <p:cNvPr id="21" name="Freeform: Shape 20">
            <a:extLst>
              <a:ext uri="{FF2B5EF4-FFF2-40B4-BE49-F238E27FC236}">
                <a16:creationId xmlns:a16="http://schemas.microsoft.com/office/drawing/2014/main" id="{2826D058-123D-F97E-1F1F-E1AD84907C08}"/>
              </a:ext>
            </a:extLst>
          </p:cNvPr>
          <p:cNvSpPr/>
          <p:nvPr/>
        </p:nvSpPr>
        <p:spPr>
          <a:xfrm>
            <a:off x="3696695" y="4757283"/>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200" kern="1200"/>
          </a:p>
        </p:txBody>
      </p:sp>
      <p:sp>
        <p:nvSpPr>
          <p:cNvPr id="22" name="Freeform: Shape 21">
            <a:extLst>
              <a:ext uri="{FF2B5EF4-FFF2-40B4-BE49-F238E27FC236}">
                <a16:creationId xmlns:a16="http://schemas.microsoft.com/office/drawing/2014/main" id="{BB4ACFD9-A685-9A36-CE71-672F91D39732}"/>
              </a:ext>
            </a:extLst>
          </p:cNvPr>
          <p:cNvSpPr/>
          <p:nvPr/>
        </p:nvSpPr>
        <p:spPr>
          <a:xfrm>
            <a:off x="3696738" y="5660951"/>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algn="l" defTabSz="889000">
              <a:lnSpc>
                <a:spcPct val="90000"/>
              </a:lnSpc>
              <a:spcBef>
                <a:spcPct val="0"/>
              </a:spcBef>
              <a:spcAft>
                <a:spcPct val="15000"/>
              </a:spcAft>
            </a:pPr>
            <a:endParaRPr lang="en-US" sz="1200" kern="1200"/>
          </a:p>
        </p:txBody>
      </p:sp>
      <p:sp>
        <p:nvSpPr>
          <p:cNvPr id="23" name="Freeform: Shape 22">
            <a:extLst>
              <a:ext uri="{FF2B5EF4-FFF2-40B4-BE49-F238E27FC236}">
                <a16:creationId xmlns:a16="http://schemas.microsoft.com/office/drawing/2014/main" id="{79750AF0-D416-E3F3-8FE0-8DDCE246B7A1}"/>
              </a:ext>
            </a:extLst>
          </p:cNvPr>
          <p:cNvSpPr/>
          <p:nvPr/>
        </p:nvSpPr>
        <p:spPr>
          <a:xfrm>
            <a:off x="514841" y="5204099"/>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kern="1200"/>
              <a:t>TYPE</a:t>
            </a:r>
            <a:r>
              <a:rPr lang="en-US" sz="1200" kern="1200"/>
              <a:t> - Description</a:t>
            </a:r>
          </a:p>
          <a:p>
            <a:pPr marL="0" lvl="1" defTabSz="889000">
              <a:lnSpc>
                <a:spcPct val="90000"/>
              </a:lnSpc>
              <a:spcBef>
                <a:spcPct val="0"/>
              </a:spcBef>
              <a:spcAft>
                <a:spcPct val="15000"/>
              </a:spcAft>
            </a:pPr>
            <a:endParaRPr lang="en-US" sz="1200" kern="1200"/>
          </a:p>
        </p:txBody>
      </p:sp>
      <p:sp>
        <p:nvSpPr>
          <p:cNvPr id="24" name="Freeform: Shape 23">
            <a:extLst>
              <a:ext uri="{FF2B5EF4-FFF2-40B4-BE49-F238E27FC236}">
                <a16:creationId xmlns:a16="http://schemas.microsoft.com/office/drawing/2014/main" id="{CC5E9367-95EA-B2C0-739A-432CFEC088DA}"/>
              </a:ext>
            </a:extLst>
          </p:cNvPr>
          <p:cNvSpPr/>
          <p:nvPr/>
        </p:nvSpPr>
        <p:spPr>
          <a:xfrm>
            <a:off x="514841" y="6011421"/>
            <a:ext cx="2196000" cy="73752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72000" tIns="36000" rIns="72000" bIns="36000" numCol="1" spcCol="1270" anchor="t" anchorCtr="0">
            <a:noAutofit/>
          </a:bodyPr>
          <a:lstStyle/>
          <a:p>
            <a:pPr marL="0" lvl="1" defTabSz="889000">
              <a:lnSpc>
                <a:spcPct val="90000"/>
              </a:lnSpc>
              <a:spcBef>
                <a:spcPct val="0"/>
              </a:spcBef>
              <a:spcAft>
                <a:spcPct val="15000"/>
              </a:spcAft>
            </a:pPr>
            <a:r>
              <a:rPr lang="en-US" sz="1200" b="1" kern="1200"/>
              <a:t>TYPE</a:t>
            </a:r>
            <a:r>
              <a:rPr lang="en-US" sz="1200" kern="1200"/>
              <a:t> - Description</a:t>
            </a:r>
          </a:p>
          <a:p>
            <a:pPr marL="0" lvl="1" defTabSz="889000">
              <a:lnSpc>
                <a:spcPct val="90000"/>
              </a:lnSpc>
              <a:spcBef>
                <a:spcPct val="0"/>
              </a:spcBef>
              <a:spcAft>
                <a:spcPct val="15000"/>
              </a:spcAft>
            </a:pPr>
            <a:endParaRPr lang="en-US" sz="1200" kern="1200"/>
          </a:p>
        </p:txBody>
      </p:sp>
      <p:sp>
        <p:nvSpPr>
          <p:cNvPr id="25" name="TextBox 24">
            <a:extLst>
              <a:ext uri="{FF2B5EF4-FFF2-40B4-BE49-F238E27FC236}">
                <a16:creationId xmlns:a16="http://schemas.microsoft.com/office/drawing/2014/main" id="{F387101D-EFC2-E0CE-4849-96F2A91F6216}"/>
              </a:ext>
            </a:extLst>
          </p:cNvPr>
          <p:cNvSpPr txBox="1"/>
          <p:nvPr/>
        </p:nvSpPr>
        <p:spPr>
          <a:xfrm>
            <a:off x="102832" y="9525"/>
            <a:ext cx="6117552" cy="400110"/>
          </a:xfrm>
          <a:prstGeom prst="rect">
            <a:avLst/>
          </a:prstGeom>
          <a:noFill/>
        </p:spPr>
        <p:txBody>
          <a:bodyPr wrap="square" rtlCol="0">
            <a:spAutoFit/>
          </a:bodyPr>
          <a:lstStyle/>
          <a:p>
            <a:r>
              <a:rPr lang="en-US" sz="2000" b="1">
                <a:solidFill>
                  <a:schemeClr val="accent2"/>
                </a:solidFill>
              </a:rPr>
              <a:t>Theory of Change template – for completion</a:t>
            </a:r>
          </a:p>
        </p:txBody>
      </p:sp>
      <p:cxnSp>
        <p:nvCxnSpPr>
          <p:cNvPr id="81" name="Straight Arrow Connector 80">
            <a:extLst>
              <a:ext uri="{FF2B5EF4-FFF2-40B4-BE49-F238E27FC236}">
                <a16:creationId xmlns:a16="http://schemas.microsoft.com/office/drawing/2014/main" id="{204D8C15-F8F2-F427-0D3C-4FC7B70134E9}"/>
              </a:ext>
            </a:extLst>
          </p:cNvPr>
          <p:cNvCxnSpPr>
            <a:cxnSpLocks/>
          </p:cNvCxnSpPr>
          <p:nvPr/>
        </p:nvCxnSpPr>
        <p:spPr>
          <a:xfrm>
            <a:off x="5887293" y="2399889"/>
            <a:ext cx="892983" cy="348819"/>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B0A4B159-62F5-E0EF-E4D0-833F1E8513BC}"/>
              </a:ext>
            </a:extLst>
          </p:cNvPr>
          <p:cNvCxnSpPr>
            <a:cxnSpLocks/>
          </p:cNvCxnSpPr>
          <p:nvPr/>
        </p:nvCxnSpPr>
        <p:spPr>
          <a:xfrm>
            <a:off x="5907821" y="3319368"/>
            <a:ext cx="864768" cy="591481"/>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Arrow Connector 90">
            <a:extLst>
              <a:ext uri="{FF2B5EF4-FFF2-40B4-BE49-F238E27FC236}">
                <a16:creationId xmlns:a16="http://schemas.microsoft.com/office/drawing/2014/main" id="{52132D1C-D51B-F1AB-8183-38CA5836BE6E}"/>
              </a:ext>
            </a:extLst>
          </p:cNvPr>
          <p:cNvCxnSpPr>
            <a:cxnSpLocks/>
          </p:cNvCxnSpPr>
          <p:nvPr/>
        </p:nvCxnSpPr>
        <p:spPr>
          <a:xfrm>
            <a:off x="5897520" y="5138537"/>
            <a:ext cx="892846"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2" name="Freeform: Shape 1">
            <a:extLst>
              <a:ext uri="{FF2B5EF4-FFF2-40B4-BE49-F238E27FC236}">
                <a16:creationId xmlns:a16="http://schemas.microsoft.com/office/drawing/2014/main" id="{75960FD9-0566-2BE7-A534-8917DBB3A383}"/>
              </a:ext>
            </a:extLst>
          </p:cNvPr>
          <p:cNvSpPr/>
          <p:nvPr/>
        </p:nvSpPr>
        <p:spPr>
          <a:xfrm>
            <a:off x="6784713" y="2314634"/>
            <a:ext cx="2367676" cy="103097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algn="l" defTabSz="889000">
              <a:lnSpc>
                <a:spcPct val="90000"/>
              </a:lnSpc>
              <a:spcBef>
                <a:spcPct val="0"/>
              </a:spcBef>
              <a:spcAft>
                <a:spcPct val="15000"/>
              </a:spcAft>
            </a:pPr>
            <a:endParaRPr lang="en-US" sz="1400" kern="1200"/>
          </a:p>
        </p:txBody>
      </p:sp>
      <p:sp>
        <p:nvSpPr>
          <p:cNvPr id="9" name="Freeform: Shape 8">
            <a:extLst>
              <a:ext uri="{FF2B5EF4-FFF2-40B4-BE49-F238E27FC236}">
                <a16:creationId xmlns:a16="http://schemas.microsoft.com/office/drawing/2014/main" id="{6BC49022-D7F2-5E71-021D-1AD3C19789BD}"/>
              </a:ext>
            </a:extLst>
          </p:cNvPr>
          <p:cNvSpPr/>
          <p:nvPr/>
        </p:nvSpPr>
        <p:spPr>
          <a:xfrm>
            <a:off x="6772589" y="3465061"/>
            <a:ext cx="2367676" cy="103097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algn="l" defTabSz="889000">
              <a:lnSpc>
                <a:spcPct val="90000"/>
              </a:lnSpc>
              <a:spcBef>
                <a:spcPct val="0"/>
              </a:spcBef>
              <a:spcAft>
                <a:spcPct val="15000"/>
              </a:spcAft>
            </a:pPr>
            <a:endParaRPr lang="en-US" sz="1400" kern="1200"/>
          </a:p>
        </p:txBody>
      </p:sp>
      <p:sp>
        <p:nvSpPr>
          <p:cNvPr id="13" name="Freeform: Shape 12">
            <a:extLst>
              <a:ext uri="{FF2B5EF4-FFF2-40B4-BE49-F238E27FC236}">
                <a16:creationId xmlns:a16="http://schemas.microsoft.com/office/drawing/2014/main" id="{702D25EC-2411-F6B2-D4FA-37EE48210AF6}"/>
              </a:ext>
            </a:extLst>
          </p:cNvPr>
          <p:cNvSpPr/>
          <p:nvPr/>
        </p:nvSpPr>
        <p:spPr>
          <a:xfrm>
            <a:off x="6784713" y="4611685"/>
            <a:ext cx="2367676" cy="103097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algn="l" defTabSz="889000">
              <a:lnSpc>
                <a:spcPct val="90000"/>
              </a:lnSpc>
              <a:spcBef>
                <a:spcPct val="0"/>
              </a:spcBef>
              <a:spcAft>
                <a:spcPct val="15000"/>
              </a:spcAft>
            </a:pPr>
            <a:endParaRPr lang="en-US" sz="1400" kern="1200"/>
          </a:p>
        </p:txBody>
      </p:sp>
      <p:sp>
        <p:nvSpPr>
          <p:cNvPr id="15" name="Freeform: Shape 14">
            <a:extLst>
              <a:ext uri="{FF2B5EF4-FFF2-40B4-BE49-F238E27FC236}">
                <a16:creationId xmlns:a16="http://schemas.microsoft.com/office/drawing/2014/main" id="{2511557B-8B72-A651-1EA2-77E2F2981F88}"/>
              </a:ext>
            </a:extLst>
          </p:cNvPr>
          <p:cNvSpPr/>
          <p:nvPr/>
        </p:nvSpPr>
        <p:spPr>
          <a:xfrm>
            <a:off x="6780276" y="5765915"/>
            <a:ext cx="2367676" cy="1030974"/>
          </a:xfrm>
          <a:custGeom>
            <a:avLst/>
            <a:gdLst>
              <a:gd name="connsiteX0" fmla="*/ 0 w 2012085"/>
              <a:gd name="connsiteY0" fmla="*/ 115200 h 1152000"/>
              <a:gd name="connsiteX1" fmla="*/ 115200 w 2012085"/>
              <a:gd name="connsiteY1" fmla="*/ 0 h 1152000"/>
              <a:gd name="connsiteX2" fmla="*/ 1896885 w 2012085"/>
              <a:gd name="connsiteY2" fmla="*/ 0 h 1152000"/>
              <a:gd name="connsiteX3" fmla="*/ 2012085 w 2012085"/>
              <a:gd name="connsiteY3" fmla="*/ 115200 h 1152000"/>
              <a:gd name="connsiteX4" fmla="*/ 2012085 w 2012085"/>
              <a:gd name="connsiteY4" fmla="*/ 1036800 h 1152000"/>
              <a:gd name="connsiteX5" fmla="*/ 1896885 w 2012085"/>
              <a:gd name="connsiteY5" fmla="*/ 1152000 h 1152000"/>
              <a:gd name="connsiteX6" fmla="*/ 115200 w 2012085"/>
              <a:gd name="connsiteY6" fmla="*/ 1152000 h 1152000"/>
              <a:gd name="connsiteX7" fmla="*/ 0 w 2012085"/>
              <a:gd name="connsiteY7" fmla="*/ 1036800 h 1152000"/>
              <a:gd name="connsiteX8" fmla="*/ 0 w 2012085"/>
              <a:gd name="connsiteY8" fmla="*/ 115200 h 115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2085" h="1152000">
                <a:moveTo>
                  <a:pt x="0" y="115200"/>
                </a:moveTo>
                <a:cubicBezTo>
                  <a:pt x="0" y="51577"/>
                  <a:pt x="51577" y="0"/>
                  <a:pt x="115200" y="0"/>
                </a:cubicBezTo>
                <a:lnTo>
                  <a:pt x="1896885" y="0"/>
                </a:lnTo>
                <a:cubicBezTo>
                  <a:pt x="1960508" y="0"/>
                  <a:pt x="2012085" y="51577"/>
                  <a:pt x="2012085" y="115200"/>
                </a:cubicBezTo>
                <a:lnTo>
                  <a:pt x="2012085" y="1036800"/>
                </a:lnTo>
                <a:cubicBezTo>
                  <a:pt x="2012085" y="1100423"/>
                  <a:pt x="1960508" y="1152000"/>
                  <a:pt x="1896885" y="1152000"/>
                </a:cubicBezTo>
                <a:lnTo>
                  <a:pt x="115200" y="1152000"/>
                </a:lnTo>
                <a:cubicBezTo>
                  <a:pt x="51577" y="1152000"/>
                  <a:pt x="0" y="1100423"/>
                  <a:pt x="0" y="1036800"/>
                </a:cubicBezTo>
                <a:lnTo>
                  <a:pt x="0" y="115200"/>
                </a:ln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75981" tIns="175981" rIns="175981" bIns="175981" numCol="1" spcCol="1270" anchor="t" anchorCtr="0">
            <a:noAutofit/>
          </a:bodyPr>
          <a:lstStyle/>
          <a:p>
            <a:pPr marL="0" lvl="1" algn="l" defTabSz="889000">
              <a:lnSpc>
                <a:spcPct val="90000"/>
              </a:lnSpc>
              <a:spcBef>
                <a:spcPct val="0"/>
              </a:spcBef>
              <a:spcAft>
                <a:spcPct val="15000"/>
              </a:spcAft>
            </a:pPr>
            <a:endParaRPr lang="en-US" sz="1400" kern="1200"/>
          </a:p>
        </p:txBody>
      </p:sp>
    </p:spTree>
    <p:extLst>
      <p:ext uri="{BB962C8B-B14F-4D97-AF65-F5344CB8AC3E}">
        <p14:creationId xmlns:p14="http://schemas.microsoft.com/office/powerpoint/2010/main" val="1023010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CC2B1C5-A58A-4F00-832C-2147FD4D1E39}"/>
              </a:ext>
            </a:extLst>
          </p:cNvPr>
          <p:cNvSpPr>
            <a:spLocks noGrp="1"/>
          </p:cNvSpPr>
          <p:nvPr>
            <p:ph type="body" sz="quarter" idx="16"/>
          </p:nvPr>
        </p:nvSpPr>
        <p:spPr>
          <a:xfrm>
            <a:off x="1092136" y="1417360"/>
            <a:ext cx="1324800" cy="939600"/>
          </a:xfrm>
        </p:spPr>
        <p:txBody>
          <a:bodyPr>
            <a:normAutofit lnSpcReduction="10000"/>
          </a:bodyPr>
          <a:lstStyle/>
          <a:p>
            <a:r>
              <a:rPr lang="en-GB"/>
              <a:t>1</a:t>
            </a:r>
          </a:p>
        </p:txBody>
      </p:sp>
      <p:sp>
        <p:nvSpPr>
          <p:cNvPr id="4" name="Text Placeholder 3">
            <a:extLst>
              <a:ext uri="{FF2B5EF4-FFF2-40B4-BE49-F238E27FC236}">
                <a16:creationId xmlns:a16="http://schemas.microsoft.com/office/drawing/2014/main" id="{69297015-C071-473B-B3C1-CDFA96B791E9}"/>
              </a:ext>
            </a:extLst>
          </p:cNvPr>
          <p:cNvSpPr>
            <a:spLocks noGrp="1"/>
          </p:cNvSpPr>
          <p:nvPr>
            <p:ph type="body" sz="quarter" idx="10"/>
          </p:nvPr>
        </p:nvSpPr>
        <p:spPr>
          <a:xfrm>
            <a:off x="2673102" y="1461327"/>
            <a:ext cx="4435200" cy="954000"/>
          </a:xfrm>
        </p:spPr>
        <p:txBody>
          <a:bodyPr/>
          <a:lstStyle/>
          <a:p>
            <a:r>
              <a:rPr lang="en-GB"/>
              <a:t>UK PACT Country Programmes MEL process and instructions for applicants</a:t>
            </a:r>
          </a:p>
        </p:txBody>
      </p:sp>
      <p:sp>
        <p:nvSpPr>
          <p:cNvPr id="6" name="Text Placeholder 5">
            <a:extLst>
              <a:ext uri="{FF2B5EF4-FFF2-40B4-BE49-F238E27FC236}">
                <a16:creationId xmlns:a16="http://schemas.microsoft.com/office/drawing/2014/main" id="{CFD508BD-4799-4357-83A3-0B4E2FC0B4AD}"/>
              </a:ext>
            </a:extLst>
          </p:cNvPr>
          <p:cNvSpPr>
            <a:spLocks noGrp="1"/>
          </p:cNvSpPr>
          <p:nvPr>
            <p:ph type="body" sz="quarter" idx="12"/>
          </p:nvPr>
        </p:nvSpPr>
        <p:spPr>
          <a:xfrm>
            <a:off x="2673102" y="4405857"/>
            <a:ext cx="4435200" cy="954000"/>
          </a:xfrm>
        </p:spPr>
        <p:txBody>
          <a:bodyPr/>
          <a:lstStyle/>
          <a:p>
            <a:r>
              <a:rPr lang="en-GB" dirty="0"/>
              <a:t>Your Project Outputs &amp; GESI Contributions</a:t>
            </a:r>
          </a:p>
        </p:txBody>
      </p:sp>
      <p:sp>
        <p:nvSpPr>
          <p:cNvPr id="7" name="Text Placeholder 6">
            <a:extLst>
              <a:ext uri="{FF2B5EF4-FFF2-40B4-BE49-F238E27FC236}">
                <a16:creationId xmlns:a16="http://schemas.microsoft.com/office/drawing/2014/main" id="{07B3F146-CF3B-4E45-B8DB-4216A3036E86}"/>
              </a:ext>
            </a:extLst>
          </p:cNvPr>
          <p:cNvSpPr>
            <a:spLocks noGrp="1"/>
          </p:cNvSpPr>
          <p:nvPr>
            <p:ph type="body" sz="quarter" idx="14"/>
          </p:nvPr>
        </p:nvSpPr>
        <p:spPr>
          <a:xfrm>
            <a:off x="2673102" y="3424347"/>
            <a:ext cx="4435200" cy="954000"/>
          </a:xfrm>
        </p:spPr>
        <p:txBody>
          <a:bodyPr/>
          <a:lstStyle/>
          <a:p>
            <a:r>
              <a:rPr lang="en-GB" dirty="0"/>
              <a:t>Your Project Theory of Change</a:t>
            </a:r>
          </a:p>
        </p:txBody>
      </p:sp>
      <p:sp>
        <p:nvSpPr>
          <p:cNvPr id="8" name="Text Placeholder 7">
            <a:extLst>
              <a:ext uri="{FF2B5EF4-FFF2-40B4-BE49-F238E27FC236}">
                <a16:creationId xmlns:a16="http://schemas.microsoft.com/office/drawing/2014/main" id="{78A242CE-8D1F-40CD-AF2B-C34A30BA9DBD}"/>
              </a:ext>
            </a:extLst>
          </p:cNvPr>
          <p:cNvSpPr>
            <a:spLocks noGrp="1"/>
          </p:cNvSpPr>
          <p:nvPr>
            <p:ph type="body" sz="quarter" idx="15"/>
          </p:nvPr>
        </p:nvSpPr>
        <p:spPr>
          <a:xfrm>
            <a:off x="2673102" y="2442837"/>
            <a:ext cx="4435200" cy="954000"/>
          </a:xfrm>
        </p:spPr>
        <p:txBody>
          <a:bodyPr>
            <a:normAutofit/>
          </a:bodyPr>
          <a:lstStyle/>
          <a:p>
            <a:r>
              <a:rPr lang="en-GB"/>
              <a:t>UK PACT Programme Theory of Change &amp; Key Definitions</a:t>
            </a:r>
          </a:p>
        </p:txBody>
      </p:sp>
      <p:sp>
        <p:nvSpPr>
          <p:cNvPr id="9" name="Text Placeholder 8">
            <a:extLst>
              <a:ext uri="{FF2B5EF4-FFF2-40B4-BE49-F238E27FC236}">
                <a16:creationId xmlns:a16="http://schemas.microsoft.com/office/drawing/2014/main" id="{F8BCC9DC-B6B8-49A3-9B51-2B76C91A3EE0}"/>
              </a:ext>
            </a:extLst>
          </p:cNvPr>
          <p:cNvSpPr>
            <a:spLocks noGrp="1"/>
          </p:cNvSpPr>
          <p:nvPr>
            <p:ph type="body" sz="quarter" idx="17"/>
          </p:nvPr>
        </p:nvSpPr>
        <p:spPr>
          <a:xfrm>
            <a:off x="1092136" y="2389612"/>
            <a:ext cx="1324800" cy="939600"/>
          </a:xfrm>
        </p:spPr>
        <p:txBody>
          <a:bodyPr>
            <a:normAutofit lnSpcReduction="10000"/>
          </a:bodyPr>
          <a:lstStyle/>
          <a:p>
            <a:r>
              <a:rPr lang="en-GB"/>
              <a:t>2</a:t>
            </a:r>
          </a:p>
        </p:txBody>
      </p:sp>
      <p:sp>
        <p:nvSpPr>
          <p:cNvPr id="10" name="Text Placeholder 9">
            <a:extLst>
              <a:ext uri="{FF2B5EF4-FFF2-40B4-BE49-F238E27FC236}">
                <a16:creationId xmlns:a16="http://schemas.microsoft.com/office/drawing/2014/main" id="{AAC12D24-94D2-4BB2-B4E5-8E9C08DC937B}"/>
              </a:ext>
            </a:extLst>
          </p:cNvPr>
          <p:cNvSpPr>
            <a:spLocks noGrp="1"/>
          </p:cNvSpPr>
          <p:nvPr>
            <p:ph type="body" sz="quarter" idx="18"/>
          </p:nvPr>
        </p:nvSpPr>
        <p:spPr>
          <a:xfrm>
            <a:off x="1092136" y="3361864"/>
            <a:ext cx="1324800" cy="939600"/>
          </a:xfrm>
        </p:spPr>
        <p:txBody>
          <a:bodyPr>
            <a:normAutofit lnSpcReduction="10000"/>
          </a:bodyPr>
          <a:lstStyle/>
          <a:p>
            <a:r>
              <a:rPr lang="en-GB"/>
              <a:t>3</a:t>
            </a:r>
          </a:p>
        </p:txBody>
      </p:sp>
      <p:sp>
        <p:nvSpPr>
          <p:cNvPr id="11" name="Text Placeholder 10">
            <a:extLst>
              <a:ext uri="{FF2B5EF4-FFF2-40B4-BE49-F238E27FC236}">
                <a16:creationId xmlns:a16="http://schemas.microsoft.com/office/drawing/2014/main" id="{88FD0C79-1859-42A3-A316-0F7602555D07}"/>
              </a:ext>
            </a:extLst>
          </p:cNvPr>
          <p:cNvSpPr>
            <a:spLocks noGrp="1"/>
          </p:cNvSpPr>
          <p:nvPr>
            <p:ph type="body" sz="quarter" idx="19"/>
          </p:nvPr>
        </p:nvSpPr>
        <p:spPr>
          <a:xfrm>
            <a:off x="1092136" y="4334116"/>
            <a:ext cx="1324800" cy="939600"/>
          </a:xfrm>
        </p:spPr>
        <p:txBody>
          <a:bodyPr>
            <a:normAutofit lnSpcReduction="10000"/>
          </a:bodyPr>
          <a:lstStyle/>
          <a:p>
            <a:r>
              <a:rPr lang="en-GB"/>
              <a:t>4</a:t>
            </a:r>
          </a:p>
        </p:txBody>
      </p:sp>
      <p:sp>
        <p:nvSpPr>
          <p:cNvPr id="12" name="Text Placeholder 11">
            <a:extLst>
              <a:ext uri="{FF2B5EF4-FFF2-40B4-BE49-F238E27FC236}">
                <a16:creationId xmlns:a16="http://schemas.microsoft.com/office/drawing/2014/main" id="{EB39C0AF-20CE-4F0D-8FDC-CF61112F1D3F}"/>
              </a:ext>
            </a:extLst>
          </p:cNvPr>
          <p:cNvSpPr>
            <a:spLocks noGrp="1"/>
          </p:cNvSpPr>
          <p:nvPr>
            <p:ph type="body" sz="quarter" idx="21"/>
          </p:nvPr>
        </p:nvSpPr>
        <p:spPr/>
        <p:txBody>
          <a:bodyPr/>
          <a:lstStyle/>
          <a:p>
            <a:endParaRPr lang="en-GB"/>
          </a:p>
        </p:txBody>
      </p:sp>
    </p:spTree>
    <p:extLst>
      <p:ext uri="{BB962C8B-B14F-4D97-AF65-F5344CB8AC3E}">
        <p14:creationId xmlns:p14="http://schemas.microsoft.com/office/powerpoint/2010/main" val="3169913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411146-6074-4DAA-8D4B-8F5D2D21D1DC}"/>
              </a:ext>
            </a:extLst>
          </p:cNvPr>
          <p:cNvSpPr>
            <a:spLocks noGrp="1"/>
          </p:cNvSpPr>
          <p:nvPr>
            <p:ph type="body" sz="quarter" idx="12"/>
          </p:nvPr>
        </p:nvSpPr>
        <p:spPr>
          <a:xfrm>
            <a:off x="7125353" y="2780219"/>
            <a:ext cx="4808029" cy="1295388"/>
          </a:xfrm>
        </p:spPr>
        <p:txBody>
          <a:bodyPr>
            <a:normAutofit fontScale="85000" lnSpcReduction="20000"/>
          </a:bodyPr>
          <a:lstStyle/>
          <a:p>
            <a:r>
              <a:rPr lang="en-GB"/>
              <a:t>MEL Process &amp; Instructions for Applicants</a:t>
            </a:r>
          </a:p>
        </p:txBody>
      </p:sp>
      <p:sp>
        <p:nvSpPr>
          <p:cNvPr id="3" name="Text Placeholder 2">
            <a:extLst>
              <a:ext uri="{FF2B5EF4-FFF2-40B4-BE49-F238E27FC236}">
                <a16:creationId xmlns:a16="http://schemas.microsoft.com/office/drawing/2014/main" id="{2B34B6ED-91D5-410F-8FB3-117056F35DB2}"/>
              </a:ext>
            </a:extLst>
          </p:cNvPr>
          <p:cNvSpPr>
            <a:spLocks noGrp="1"/>
          </p:cNvSpPr>
          <p:nvPr>
            <p:ph type="body" sz="quarter" idx="13"/>
          </p:nvPr>
        </p:nvSpPr>
        <p:spPr/>
        <p:txBody>
          <a:bodyPr/>
          <a:lstStyle/>
          <a:p>
            <a:r>
              <a:rPr lang="en-GB"/>
              <a:t>1</a:t>
            </a:r>
          </a:p>
        </p:txBody>
      </p:sp>
    </p:spTree>
    <p:extLst>
      <p:ext uri="{BB962C8B-B14F-4D97-AF65-F5344CB8AC3E}">
        <p14:creationId xmlns:p14="http://schemas.microsoft.com/office/powerpoint/2010/main" val="438337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0376400-7188-49EE-B4AF-B042B0401742}"/>
              </a:ext>
            </a:extLst>
          </p:cNvPr>
          <p:cNvSpPr>
            <a:spLocks noGrp="1"/>
          </p:cNvSpPr>
          <p:nvPr>
            <p:ph type="body" sz="quarter" idx="11"/>
          </p:nvPr>
        </p:nvSpPr>
        <p:spPr/>
        <p:txBody>
          <a:bodyPr/>
          <a:lstStyle/>
          <a:p>
            <a:r>
              <a:rPr lang="en-GB"/>
              <a:t>MEL Process &amp; Instructions for Applicants</a:t>
            </a:r>
          </a:p>
        </p:txBody>
      </p:sp>
      <p:sp>
        <p:nvSpPr>
          <p:cNvPr id="3" name="Text Placeholder 2">
            <a:extLst>
              <a:ext uri="{FF2B5EF4-FFF2-40B4-BE49-F238E27FC236}">
                <a16:creationId xmlns:a16="http://schemas.microsoft.com/office/drawing/2014/main" id="{D90FAD4A-2678-4C47-B0C0-C0D19AF214A7}"/>
              </a:ext>
            </a:extLst>
          </p:cNvPr>
          <p:cNvSpPr>
            <a:spLocks noGrp="1"/>
          </p:cNvSpPr>
          <p:nvPr>
            <p:ph type="body" sz="quarter" idx="14"/>
          </p:nvPr>
        </p:nvSpPr>
        <p:spPr/>
        <p:txBody>
          <a:bodyPr/>
          <a:lstStyle/>
          <a:p>
            <a:r>
              <a:rPr lang="en-GB"/>
              <a:t>Your MEL journey with UK PACT Country Programmes</a:t>
            </a:r>
          </a:p>
        </p:txBody>
      </p:sp>
      <p:sp>
        <p:nvSpPr>
          <p:cNvPr id="4" name="Text Placeholder 3">
            <a:extLst>
              <a:ext uri="{FF2B5EF4-FFF2-40B4-BE49-F238E27FC236}">
                <a16:creationId xmlns:a16="http://schemas.microsoft.com/office/drawing/2014/main" id="{9972C0FE-C616-4C4C-96DA-B7F8A2AFD692}"/>
              </a:ext>
            </a:extLst>
          </p:cNvPr>
          <p:cNvSpPr>
            <a:spLocks noGrp="1"/>
          </p:cNvSpPr>
          <p:nvPr>
            <p:ph type="body" sz="quarter" idx="15"/>
          </p:nvPr>
        </p:nvSpPr>
        <p:spPr>
          <a:xfrm>
            <a:off x="1407311" y="1861892"/>
            <a:ext cx="5805146" cy="758407"/>
          </a:xfrm>
        </p:spPr>
        <p:txBody>
          <a:bodyPr/>
          <a:lstStyle/>
          <a:p>
            <a:r>
              <a:rPr lang="en-GB"/>
              <a:t>Develop your project Theory of Change (aligned with the UK PACT Programme Theory of Change) and submit in your Application</a:t>
            </a:r>
          </a:p>
        </p:txBody>
      </p:sp>
      <p:sp>
        <p:nvSpPr>
          <p:cNvPr id="5" name="Text Placeholder 4">
            <a:extLst>
              <a:ext uri="{FF2B5EF4-FFF2-40B4-BE49-F238E27FC236}">
                <a16:creationId xmlns:a16="http://schemas.microsoft.com/office/drawing/2014/main" id="{F40413DB-CB67-4DD7-97EA-C3A6097A54D4}"/>
              </a:ext>
            </a:extLst>
          </p:cNvPr>
          <p:cNvSpPr>
            <a:spLocks noGrp="1"/>
          </p:cNvSpPr>
          <p:nvPr>
            <p:ph type="body" sz="quarter" idx="16"/>
          </p:nvPr>
        </p:nvSpPr>
        <p:spPr>
          <a:xfrm>
            <a:off x="397400" y="1773887"/>
            <a:ext cx="889000" cy="1080000"/>
          </a:xfrm>
        </p:spPr>
        <p:txBody>
          <a:bodyPr>
            <a:normAutofit fontScale="92500" lnSpcReduction="10000"/>
          </a:bodyPr>
          <a:lstStyle/>
          <a:p>
            <a:endParaRPr lang="en-GB"/>
          </a:p>
        </p:txBody>
      </p:sp>
      <p:sp>
        <p:nvSpPr>
          <p:cNvPr id="6" name="Text Placeholder 5">
            <a:extLst>
              <a:ext uri="{FF2B5EF4-FFF2-40B4-BE49-F238E27FC236}">
                <a16:creationId xmlns:a16="http://schemas.microsoft.com/office/drawing/2014/main" id="{9E1D0C13-5EA7-4FFB-8391-7077F2363E57}"/>
              </a:ext>
            </a:extLst>
          </p:cNvPr>
          <p:cNvSpPr>
            <a:spLocks noGrp="1"/>
          </p:cNvSpPr>
          <p:nvPr>
            <p:ph type="body" sz="quarter" idx="17"/>
          </p:nvPr>
        </p:nvSpPr>
        <p:spPr>
          <a:xfrm>
            <a:off x="1345667" y="5167901"/>
            <a:ext cx="5866790" cy="763634"/>
          </a:xfrm>
        </p:spPr>
        <p:txBody>
          <a:bodyPr>
            <a:normAutofit/>
          </a:bodyPr>
          <a:lstStyle/>
          <a:p>
            <a:r>
              <a:rPr lang="en-GB"/>
              <a:t>During implementation, you will need to report quarterly on all project results to your Country Team.</a:t>
            </a:r>
          </a:p>
        </p:txBody>
      </p:sp>
      <p:sp>
        <p:nvSpPr>
          <p:cNvPr id="7" name="Text Placeholder 6">
            <a:extLst>
              <a:ext uri="{FF2B5EF4-FFF2-40B4-BE49-F238E27FC236}">
                <a16:creationId xmlns:a16="http://schemas.microsoft.com/office/drawing/2014/main" id="{30C1FB1A-0B83-43D0-83B1-CE07FA1AFE48}"/>
              </a:ext>
            </a:extLst>
          </p:cNvPr>
          <p:cNvSpPr>
            <a:spLocks noGrp="1"/>
          </p:cNvSpPr>
          <p:nvPr>
            <p:ph type="body" sz="quarter" idx="18"/>
          </p:nvPr>
        </p:nvSpPr>
        <p:spPr>
          <a:xfrm>
            <a:off x="397400" y="5009718"/>
            <a:ext cx="889000" cy="1080000"/>
          </a:xfrm>
        </p:spPr>
        <p:txBody>
          <a:bodyPr>
            <a:normAutofit fontScale="92500" lnSpcReduction="10000"/>
          </a:bodyPr>
          <a:lstStyle/>
          <a:p>
            <a:endParaRPr lang="en-GB"/>
          </a:p>
        </p:txBody>
      </p:sp>
      <p:sp>
        <p:nvSpPr>
          <p:cNvPr id="8" name="Text Placeholder 7">
            <a:extLst>
              <a:ext uri="{FF2B5EF4-FFF2-40B4-BE49-F238E27FC236}">
                <a16:creationId xmlns:a16="http://schemas.microsoft.com/office/drawing/2014/main" id="{A6F13C10-AF27-4798-B585-D60EFE338FB9}"/>
              </a:ext>
            </a:extLst>
          </p:cNvPr>
          <p:cNvSpPr>
            <a:spLocks noGrp="1"/>
          </p:cNvSpPr>
          <p:nvPr>
            <p:ph type="body" sz="quarter" idx="19"/>
          </p:nvPr>
        </p:nvSpPr>
        <p:spPr>
          <a:xfrm>
            <a:off x="10696199" y="3045861"/>
            <a:ext cx="889000" cy="1080000"/>
          </a:xfrm>
        </p:spPr>
        <p:txBody>
          <a:bodyPr>
            <a:normAutofit fontScale="92500" lnSpcReduction="10000"/>
          </a:bodyPr>
          <a:lstStyle/>
          <a:p>
            <a:endParaRPr lang="en-GB"/>
          </a:p>
        </p:txBody>
      </p:sp>
      <p:sp>
        <p:nvSpPr>
          <p:cNvPr id="9" name="Text Placeholder 8">
            <a:extLst>
              <a:ext uri="{FF2B5EF4-FFF2-40B4-BE49-F238E27FC236}">
                <a16:creationId xmlns:a16="http://schemas.microsoft.com/office/drawing/2014/main" id="{7251D03D-C7FF-4BB3-9857-1FDFD3A9473D}"/>
              </a:ext>
            </a:extLst>
          </p:cNvPr>
          <p:cNvSpPr>
            <a:spLocks noGrp="1"/>
          </p:cNvSpPr>
          <p:nvPr>
            <p:ph type="body" sz="quarter" idx="20"/>
          </p:nvPr>
        </p:nvSpPr>
        <p:spPr>
          <a:xfrm>
            <a:off x="3246633" y="3159008"/>
            <a:ext cx="7449566" cy="1495185"/>
          </a:xfrm>
        </p:spPr>
        <p:txBody>
          <a:bodyPr>
            <a:normAutofit fontScale="92500" lnSpcReduction="20000"/>
          </a:bodyPr>
          <a:lstStyle/>
          <a:p>
            <a:pPr algn="l"/>
            <a:r>
              <a:rPr lang="en-GB"/>
              <a:t>If awarded, your UK PACT Country Team will support you in developing the following which will be included in your Grant Agreement:</a:t>
            </a:r>
          </a:p>
          <a:p>
            <a:pPr marL="342900" indent="-342900" algn="l">
              <a:buAutoNum type="alphaLcParenR"/>
            </a:pPr>
            <a:r>
              <a:rPr lang="en-GB"/>
              <a:t>Progress indicators for your project, including all your project outputs and any outcomes expected during the contract period,</a:t>
            </a:r>
          </a:p>
          <a:p>
            <a:pPr marL="342900" indent="-342900" algn="l">
              <a:buAutoNum type="alphaLcParenR"/>
            </a:pPr>
            <a:r>
              <a:rPr lang="en-GB"/>
              <a:t>A plan for results monitoring and reporting, including means for verification of each progress indicator and, if verification of results includes other stakeholders, a plan for stakeholder engagement.</a:t>
            </a:r>
          </a:p>
        </p:txBody>
      </p:sp>
      <p:pic>
        <p:nvPicPr>
          <p:cNvPr id="13" name="Picture Placeholder 12" descr="Lightbulb and gear">
            <a:extLst>
              <a:ext uri="{FF2B5EF4-FFF2-40B4-BE49-F238E27FC236}">
                <a16:creationId xmlns:a16="http://schemas.microsoft.com/office/drawing/2014/main" id="{4DA42888-80D9-2C30-CED6-83421DFFC33F}"/>
              </a:ext>
            </a:extLst>
          </p:cNvPr>
          <p:cNvPicPr>
            <a:picLocks noGrp="1" noChangeAspect="1"/>
          </p:cNvPicPr>
          <p:nvPr>
            <p:ph type="pic" sz="quarter" idx="21"/>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t="14028" b="14028"/>
          <a:stretch>
            <a:fillRect/>
          </a:stretch>
        </p:blipFill>
        <p:spPr>
          <a:xfrm>
            <a:off x="6839682" y="1723444"/>
            <a:ext cx="1493837" cy="1074738"/>
          </a:xfrm>
          <a:prstGeom prst="rect">
            <a:avLst/>
          </a:prstGeom>
        </p:spPr>
      </p:pic>
      <p:pic>
        <p:nvPicPr>
          <p:cNvPr id="14" name="Picture Placeholder 13" descr="Handshake">
            <a:extLst>
              <a:ext uri="{FF2B5EF4-FFF2-40B4-BE49-F238E27FC236}">
                <a16:creationId xmlns:a16="http://schemas.microsoft.com/office/drawing/2014/main" id="{7C5ED423-CC7F-B432-0415-38E68F701C5E}"/>
              </a:ext>
            </a:extLst>
          </p:cNvPr>
          <p:cNvPicPr>
            <a:picLocks noGrp="1" noChangeAspect="1"/>
          </p:cNvPicPr>
          <p:nvPr>
            <p:ph type="pic" sz="quarter" idx="23"/>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t="14028" b="14028"/>
          <a:stretch>
            <a:fillRect/>
          </a:stretch>
        </p:blipFill>
        <p:spPr>
          <a:xfrm>
            <a:off x="1610714" y="3045861"/>
            <a:ext cx="1493838" cy="1074737"/>
          </a:xfrm>
          <a:prstGeom prst="rect">
            <a:avLst/>
          </a:prstGeom>
        </p:spPr>
      </p:pic>
      <p:pic>
        <p:nvPicPr>
          <p:cNvPr id="18" name="Graphic 17" descr="Magnifying glass">
            <a:extLst>
              <a:ext uri="{FF2B5EF4-FFF2-40B4-BE49-F238E27FC236}">
                <a16:creationId xmlns:a16="http://schemas.microsoft.com/office/drawing/2014/main" id="{A929689A-17F9-1CD4-DF1E-6503E7448FB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271724" y="4967904"/>
            <a:ext cx="1105304" cy="1105304"/>
          </a:xfrm>
          <a:prstGeom prst="rect">
            <a:avLst/>
          </a:prstGeom>
        </p:spPr>
      </p:pic>
    </p:spTree>
    <p:extLst>
      <p:ext uri="{BB962C8B-B14F-4D97-AF65-F5344CB8AC3E}">
        <p14:creationId xmlns:p14="http://schemas.microsoft.com/office/powerpoint/2010/main" val="4021053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411146-6074-4DAA-8D4B-8F5D2D21D1DC}"/>
              </a:ext>
            </a:extLst>
          </p:cNvPr>
          <p:cNvSpPr>
            <a:spLocks noGrp="1"/>
          </p:cNvSpPr>
          <p:nvPr>
            <p:ph type="body" sz="quarter" idx="12"/>
          </p:nvPr>
        </p:nvSpPr>
        <p:spPr>
          <a:xfrm>
            <a:off x="7125353" y="2780219"/>
            <a:ext cx="4808029" cy="1295388"/>
          </a:xfrm>
        </p:spPr>
        <p:txBody>
          <a:bodyPr>
            <a:normAutofit fontScale="85000" lnSpcReduction="20000"/>
          </a:bodyPr>
          <a:lstStyle/>
          <a:p>
            <a:r>
              <a:rPr lang="en-GB"/>
              <a:t>UK PACT Programme ToC &amp; Key Definitions</a:t>
            </a:r>
          </a:p>
        </p:txBody>
      </p:sp>
      <p:sp>
        <p:nvSpPr>
          <p:cNvPr id="3" name="Text Placeholder 2">
            <a:extLst>
              <a:ext uri="{FF2B5EF4-FFF2-40B4-BE49-F238E27FC236}">
                <a16:creationId xmlns:a16="http://schemas.microsoft.com/office/drawing/2014/main" id="{2B34B6ED-91D5-410F-8FB3-117056F35DB2}"/>
              </a:ext>
            </a:extLst>
          </p:cNvPr>
          <p:cNvSpPr>
            <a:spLocks noGrp="1"/>
          </p:cNvSpPr>
          <p:nvPr>
            <p:ph type="body" sz="quarter" idx="13"/>
          </p:nvPr>
        </p:nvSpPr>
        <p:spPr/>
        <p:txBody>
          <a:bodyPr/>
          <a:lstStyle/>
          <a:p>
            <a:r>
              <a:rPr lang="en-GB"/>
              <a:t>2</a:t>
            </a:r>
          </a:p>
        </p:txBody>
      </p:sp>
    </p:spTree>
    <p:extLst>
      <p:ext uri="{BB962C8B-B14F-4D97-AF65-F5344CB8AC3E}">
        <p14:creationId xmlns:p14="http://schemas.microsoft.com/office/powerpoint/2010/main" val="340630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diagram of a different model&#10;&#10;Description automatically generated with medium confidence">
            <a:extLst>
              <a:ext uri="{FF2B5EF4-FFF2-40B4-BE49-F238E27FC236}">
                <a16:creationId xmlns:a16="http://schemas.microsoft.com/office/drawing/2014/main" id="{02E358FC-400E-5A14-D982-BA05A218E0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7906" y="190631"/>
            <a:ext cx="8288867" cy="6548838"/>
          </a:xfrm>
          <a:prstGeom prst="rect">
            <a:avLst/>
          </a:prstGeom>
        </p:spPr>
      </p:pic>
      <p:sp>
        <p:nvSpPr>
          <p:cNvPr id="5" name="TextBox 4">
            <a:extLst>
              <a:ext uri="{FF2B5EF4-FFF2-40B4-BE49-F238E27FC236}">
                <a16:creationId xmlns:a16="http://schemas.microsoft.com/office/drawing/2014/main" id="{B3365996-90B4-D4B8-16FD-3237E8A15F3C}"/>
              </a:ext>
            </a:extLst>
          </p:cNvPr>
          <p:cNvSpPr txBox="1"/>
          <p:nvPr/>
        </p:nvSpPr>
        <p:spPr>
          <a:xfrm>
            <a:off x="565227" y="427697"/>
            <a:ext cx="7037839" cy="1569660"/>
          </a:xfrm>
          <a:prstGeom prst="rect">
            <a:avLst/>
          </a:prstGeom>
          <a:noFill/>
        </p:spPr>
        <p:txBody>
          <a:bodyPr wrap="square" rtlCol="0">
            <a:spAutoFit/>
          </a:bodyPr>
          <a:lstStyle/>
          <a:p>
            <a:r>
              <a:rPr lang="en-LK" sz="3200" dirty="0">
                <a:solidFill>
                  <a:srgbClr val="DC4234"/>
                </a:solidFill>
              </a:rPr>
              <a:t>The process to deliver UK PACTs objectives are laid out in the </a:t>
            </a:r>
            <a:br>
              <a:rPr lang="en-LK" sz="3200" dirty="0">
                <a:solidFill>
                  <a:srgbClr val="DC4234"/>
                </a:solidFill>
              </a:rPr>
            </a:br>
            <a:r>
              <a:rPr lang="en-LK" sz="3200" dirty="0">
                <a:solidFill>
                  <a:srgbClr val="DC4234"/>
                </a:solidFill>
              </a:rPr>
              <a:t>UK PACT theory of change</a:t>
            </a:r>
          </a:p>
        </p:txBody>
      </p:sp>
    </p:spTree>
    <p:extLst>
      <p:ext uri="{BB962C8B-B14F-4D97-AF65-F5344CB8AC3E}">
        <p14:creationId xmlns:p14="http://schemas.microsoft.com/office/powerpoint/2010/main" val="320034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1C4D898-BBF6-4C45-91A9-BCAA14711204}"/>
              </a:ext>
            </a:extLst>
          </p:cNvPr>
          <p:cNvSpPr>
            <a:spLocks noGrp="1"/>
          </p:cNvSpPr>
          <p:nvPr>
            <p:ph type="body" sz="quarter" idx="11"/>
          </p:nvPr>
        </p:nvSpPr>
        <p:spPr/>
        <p:txBody>
          <a:bodyPr/>
          <a:lstStyle/>
          <a:p>
            <a:r>
              <a:rPr lang="en-GB"/>
              <a:t>Key Definitions (please refer to these when completing the following slides)</a:t>
            </a:r>
          </a:p>
        </p:txBody>
      </p:sp>
      <p:sp>
        <p:nvSpPr>
          <p:cNvPr id="3" name="Content Placeholder 2">
            <a:extLst>
              <a:ext uri="{FF2B5EF4-FFF2-40B4-BE49-F238E27FC236}">
                <a16:creationId xmlns:a16="http://schemas.microsoft.com/office/drawing/2014/main" id="{3D264D30-34FE-4259-B9F7-659D137E2FBA}"/>
              </a:ext>
            </a:extLst>
          </p:cNvPr>
          <p:cNvSpPr>
            <a:spLocks noGrp="1"/>
          </p:cNvSpPr>
          <p:nvPr>
            <p:ph sz="quarter" idx="13"/>
          </p:nvPr>
        </p:nvSpPr>
        <p:spPr>
          <a:xfrm>
            <a:off x="515938" y="1704910"/>
            <a:ext cx="11160125" cy="4778703"/>
          </a:xfrm>
        </p:spPr>
        <p:txBody>
          <a:bodyPr vert="horz" lIns="0" tIns="0" rIns="0" bIns="0" numCol="1" spcCol="540000" rtlCol="0" anchor="t">
            <a:normAutofit lnSpcReduction="10000"/>
          </a:bodyPr>
          <a:lstStyle/>
          <a:p>
            <a:r>
              <a:rPr lang="en-GB" b="1">
                <a:solidFill>
                  <a:schemeClr val="accent2"/>
                </a:solidFill>
                <a:latin typeface="Calibri"/>
                <a:cs typeface="Arial"/>
              </a:rPr>
              <a:t>Inputs &amp; Activities = </a:t>
            </a:r>
            <a:r>
              <a:rPr lang="en-US" b="0" i="0">
                <a:solidFill>
                  <a:srgbClr val="040C28"/>
                </a:solidFill>
                <a:effectLst/>
                <a:latin typeface="Calibri"/>
                <a:cs typeface="Arial"/>
              </a:rPr>
              <a:t>things that will be </a:t>
            </a:r>
            <a:r>
              <a:rPr lang="en-US">
                <a:solidFill>
                  <a:srgbClr val="040C28"/>
                </a:solidFill>
                <a:latin typeface="Calibri"/>
                <a:cs typeface="Arial"/>
              </a:rPr>
              <a:t>used </a:t>
            </a:r>
            <a:r>
              <a:rPr lang="en-US" b="0" i="0">
                <a:solidFill>
                  <a:srgbClr val="040C28"/>
                </a:solidFill>
                <a:effectLst/>
                <a:latin typeface="Calibri"/>
                <a:cs typeface="Arial"/>
              </a:rPr>
              <a:t>to implement the project</a:t>
            </a:r>
            <a:r>
              <a:rPr lang="en-US">
                <a:solidFill>
                  <a:srgbClr val="040C28"/>
                </a:solidFill>
                <a:latin typeface="Calibri"/>
                <a:cs typeface="Arial"/>
              </a:rPr>
              <a:t> (</a:t>
            </a:r>
            <a:r>
              <a:rPr lang="en-US" b="0" i="0">
                <a:solidFill>
                  <a:srgbClr val="040C28"/>
                </a:solidFill>
                <a:effectLst/>
                <a:latin typeface="Calibri"/>
                <a:cs typeface="Arial"/>
              </a:rPr>
              <a:t>e.g., trainings, research, </a:t>
            </a:r>
            <a:r>
              <a:rPr lang="en-US" b="0" i="0">
                <a:solidFill>
                  <a:srgbClr val="202124"/>
                </a:solidFill>
                <a:effectLst/>
                <a:latin typeface="Calibri"/>
                <a:cs typeface="Arial"/>
              </a:rPr>
              <a:t>technical expertise, stakeholder engagement), and </a:t>
            </a:r>
            <a:r>
              <a:rPr lang="en-US" b="0" i="0">
                <a:solidFill>
                  <a:srgbClr val="040C28"/>
                </a:solidFill>
                <a:effectLst/>
                <a:latin typeface="Calibri"/>
                <a:cs typeface="Arial"/>
              </a:rPr>
              <a:t>actions you must complete to achieve project success</a:t>
            </a:r>
            <a:r>
              <a:rPr lang="en-US">
                <a:solidFill>
                  <a:srgbClr val="202124"/>
                </a:solidFill>
                <a:latin typeface="Calibri"/>
                <a:cs typeface="Arial"/>
              </a:rPr>
              <a:t>, usually </a:t>
            </a:r>
            <a:r>
              <a:rPr lang="en-US" b="0" i="0">
                <a:solidFill>
                  <a:srgbClr val="202124"/>
                </a:solidFill>
                <a:effectLst/>
                <a:latin typeface="Calibri"/>
                <a:cs typeface="Arial"/>
              </a:rPr>
              <a:t>consisting of tasks and subtasks that all contribute to the activity's completion. These are the activities that must be listed in your Project Workplan.</a:t>
            </a:r>
            <a:endParaRPr lang="en-GB">
              <a:latin typeface="Calibri"/>
              <a:cs typeface="Arial"/>
            </a:endParaRPr>
          </a:p>
          <a:p>
            <a:r>
              <a:rPr lang="en-GB" b="1">
                <a:solidFill>
                  <a:schemeClr val="accent2"/>
                </a:solidFill>
                <a:latin typeface="Calibri"/>
                <a:cs typeface="Arial"/>
              </a:rPr>
              <a:t>Outputs = </a:t>
            </a:r>
            <a:r>
              <a:rPr lang="en-GB">
                <a:solidFill>
                  <a:srgbClr val="040C28"/>
                </a:solidFill>
                <a:latin typeface="Calibri"/>
                <a:cs typeface="Arial"/>
              </a:rPr>
              <a:t>the deliverable or product achieved as a result of the inputs. These are within the direct control of an intervention and are normally provided to the project’s key counterparts or other project stakeholders. Outputs are the basis from which the desired change will occur, e.g., trainings, reports/documents, key meetings/events, tools, etc. All </a:t>
            </a:r>
            <a:r>
              <a:rPr lang="en-US">
                <a:solidFill>
                  <a:srgbClr val="040C28"/>
                </a:solidFill>
                <a:latin typeface="Calibri"/>
                <a:cs typeface="Arial"/>
              </a:rPr>
              <a:t>outputs on UK PACT projects must </a:t>
            </a:r>
            <a:r>
              <a:rPr lang="en-US" err="1">
                <a:solidFill>
                  <a:srgbClr val="040C28"/>
                </a:solidFill>
                <a:latin typeface="Calibri"/>
                <a:cs typeface="Arial"/>
              </a:rPr>
              <a:t>categorised</a:t>
            </a:r>
            <a:r>
              <a:rPr lang="en-US">
                <a:solidFill>
                  <a:srgbClr val="040C28"/>
                </a:solidFill>
                <a:latin typeface="Calibri"/>
                <a:cs typeface="Arial"/>
              </a:rPr>
              <a:t> using one of the four output types explained on the next slide.</a:t>
            </a:r>
            <a:endParaRPr lang="en-GB">
              <a:solidFill>
                <a:srgbClr val="040C28"/>
              </a:solidFill>
              <a:latin typeface="Calibri"/>
              <a:cs typeface="Arial"/>
            </a:endParaRPr>
          </a:p>
          <a:p>
            <a:r>
              <a:rPr lang="en-GB" b="1">
                <a:solidFill>
                  <a:schemeClr val="accent2"/>
                </a:solidFill>
                <a:latin typeface="Calibri"/>
                <a:cs typeface="Arial"/>
              </a:rPr>
              <a:t>Intermediate Outcomes = </a:t>
            </a:r>
            <a:r>
              <a:rPr lang="en-GB" sz="1800">
                <a:effectLst/>
                <a:latin typeface="Calibri"/>
                <a:ea typeface="Calibri" panose="020F0502020204030204" pitchFamily="34" charset="0"/>
                <a:cs typeface="Arial"/>
              </a:rPr>
              <a:t>an interim indication of initial uptake by programme stakeholders. The logic of the intermediate outcome is that programme-supported outputs should be </a:t>
            </a:r>
            <a:r>
              <a:rPr lang="en-GB" sz="1800" i="1">
                <a:effectLst/>
                <a:latin typeface="Calibri"/>
                <a:ea typeface="Calibri" panose="020F0502020204030204" pitchFamily="34" charset="0"/>
                <a:cs typeface="Arial"/>
              </a:rPr>
              <a:t>adopted</a:t>
            </a:r>
            <a:r>
              <a:rPr lang="en-GB" sz="1800">
                <a:effectLst/>
                <a:latin typeface="Calibri"/>
                <a:ea typeface="Calibri" panose="020F0502020204030204" pitchFamily="34" charset="0"/>
                <a:cs typeface="Arial"/>
              </a:rPr>
              <a:t> or taken up by the stakeholders that work most directly with the programme. These stakeholders are then responsible for using or implementing those outputs to achieve their intended purpose.</a:t>
            </a:r>
          </a:p>
          <a:p>
            <a:r>
              <a:rPr lang="en-GB" b="1">
                <a:solidFill>
                  <a:schemeClr val="accent2"/>
                </a:solidFill>
                <a:latin typeface="Calibri"/>
                <a:cs typeface="Arial"/>
              </a:rPr>
              <a:t>Outcomes = </a:t>
            </a:r>
            <a:r>
              <a:rPr lang="en-GB">
                <a:latin typeface="Calibri"/>
                <a:cs typeface="Arial"/>
              </a:rPr>
              <a:t>are achieved when an output has been firmly adopted, implemented and has shown to result in a significant change in behaviour.</a:t>
            </a:r>
            <a:r>
              <a:rPr lang="en-GB" sz="1800">
                <a:effectLst/>
                <a:latin typeface="Calibri"/>
                <a:ea typeface="Calibri" panose="020F0502020204030204" pitchFamily="34" charset="0"/>
                <a:cs typeface="Arial"/>
              </a:rPr>
              <a:t> If the programme’s adopted outputs are effectively implemented by its counterpart stakeholders, we articulate this </a:t>
            </a:r>
            <a:r>
              <a:rPr lang="en-GB" sz="1800" b="1">
                <a:effectLst/>
                <a:latin typeface="Calibri"/>
                <a:ea typeface="Calibri" panose="020F0502020204030204" pitchFamily="34" charset="0"/>
                <a:cs typeface="Arial"/>
              </a:rPr>
              <a:t>outcome</a:t>
            </a:r>
            <a:r>
              <a:rPr lang="en-GB" sz="1800">
                <a:effectLst/>
                <a:latin typeface="Calibri"/>
                <a:ea typeface="Calibri" panose="020F0502020204030204" pitchFamily="34" charset="0"/>
                <a:cs typeface="Arial"/>
              </a:rPr>
              <a:t> as </a:t>
            </a:r>
            <a:r>
              <a:rPr lang="en-GB" sz="1800" i="1">
                <a:effectLst/>
                <a:latin typeface="Calibri"/>
                <a:ea typeface="Calibri" panose="020F0502020204030204" pitchFamily="34" charset="0"/>
                <a:cs typeface="Arial"/>
              </a:rPr>
              <a:t>enhanced, sustained, and inclusive action on emissions reduction.</a:t>
            </a:r>
            <a:r>
              <a:rPr lang="en-GB" i="1">
                <a:latin typeface="Calibri"/>
                <a:ea typeface="Calibri" panose="020F0502020204030204" pitchFamily="34" charset="0"/>
                <a:cs typeface="Arial"/>
              </a:rPr>
              <a:t> </a:t>
            </a:r>
            <a:endParaRPr lang="en-GB">
              <a:latin typeface="Calibri"/>
            </a:endParaRPr>
          </a:p>
          <a:p>
            <a:r>
              <a:rPr lang="en-GB" b="1">
                <a:solidFill>
                  <a:schemeClr val="accent2"/>
                </a:solidFill>
                <a:latin typeface="Calibri"/>
                <a:cs typeface="Arial"/>
              </a:rPr>
              <a:t>GESI Contribution = </a:t>
            </a:r>
            <a:r>
              <a:rPr lang="en-GB" sz="1800">
                <a:effectLst/>
                <a:latin typeface="Calibri"/>
                <a:ea typeface="Calibri" panose="020F0502020204030204" pitchFamily="34" charset="0"/>
                <a:cs typeface="Arial"/>
              </a:rPr>
              <a:t>UK PACT’s ambitions for </a:t>
            </a:r>
            <a:r>
              <a:rPr lang="en-GB" sz="1800" b="1">
                <a:effectLst/>
                <a:latin typeface="Calibri"/>
                <a:ea typeface="Calibri" panose="020F0502020204030204" pitchFamily="34" charset="0"/>
                <a:cs typeface="Arial"/>
              </a:rPr>
              <a:t>gender equity and social inclusion (GESI)</a:t>
            </a:r>
            <a:r>
              <a:rPr lang="en-GB" sz="1800">
                <a:effectLst/>
                <a:latin typeface="Calibri"/>
                <a:ea typeface="Calibri" panose="020F0502020204030204" pitchFamily="34" charset="0"/>
                <a:cs typeface="Arial"/>
              </a:rPr>
              <a:t> are to go beyond minimum compliance. Project outputs must </a:t>
            </a:r>
            <a:r>
              <a:rPr lang="en-GB" sz="1800" i="1">
                <a:effectLst/>
                <a:latin typeface="Calibri"/>
                <a:ea typeface="Calibri" panose="020F0502020204030204" pitchFamily="34" charset="0"/>
                <a:cs typeface="Arial"/>
              </a:rPr>
              <a:t>do no harm</a:t>
            </a:r>
            <a:r>
              <a:rPr lang="en-GB" i="1">
                <a:latin typeface="Calibri"/>
                <a:ea typeface="Calibri" panose="020F0502020204030204" pitchFamily="34" charset="0"/>
                <a:cs typeface="Arial"/>
              </a:rPr>
              <a:t>, </a:t>
            </a:r>
            <a:r>
              <a:rPr lang="en-GB" sz="1800">
                <a:effectLst/>
                <a:latin typeface="Calibri"/>
                <a:ea typeface="Calibri" panose="020F0502020204030204" pitchFamily="34" charset="0"/>
                <a:cs typeface="Arial"/>
              </a:rPr>
              <a:t>should </a:t>
            </a:r>
            <a:r>
              <a:rPr lang="en-GB" sz="1800" i="1">
                <a:effectLst/>
                <a:latin typeface="Calibri"/>
                <a:ea typeface="Calibri" panose="020F0502020204030204" pitchFamily="34" charset="0"/>
                <a:cs typeface="Arial"/>
              </a:rPr>
              <a:t>empower</a:t>
            </a:r>
            <a:r>
              <a:rPr lang="en-GB" sz="1800">
                <a:effectLst/>
                <a:latin typeface="Calibri"/>
                <a:ea typeface="Calibri" panose="020F0502020204030204" pitchFamily="34" charset="0"/>
                <a:cs typeface="Arial"/>
              </a:rPr>
              <a:t> gender equality and social inclusion, and are strongly encouraged to support GESI </a:t>
            </a:r>
            <a:r>
              <a:rPr lang="en-GB" sz="1800" i="1">
                <a:effectLst/>
                <a:latin typeface="Calibri"/>
                <a:ea typeface="Calibri" panose="020F0502020204030204" pitchFamily="34" charset="0"/>
                <a:cs typeface="Arial"/>
              </a:rPr>
              <a:t>transformation wherever possible</a:t>
            </a:r>
            <a:r>
              <a:rPr lang="en-GB" sz="1800">
                <a:effectLst/>
                <a:latin typeface="Calibri"/>
                <a:ea typeface="Calibri" panose="020F0502020204030204" pitchFamily="34" charset="0"/>
                <a:cs typeface="Arial"/>
              </a:rPr>
              <a:t>.</a:t>
            </a:r>
            <a:endParaRPr lang="en-GB" b="1">
              <a:latin typeface="Calibri"/>
              <a:cs typeface="Arial"/>
            </a:endParaRPr>
          </a:p>
        </p:txBody>
      </p:sp>
    </p:spTree>
    <p:extLst>
      <p:ext uri="{BB962C8B-B14F-4D97-AF65-F5344CB8AC3E}">
        <p14:creationId xmlns:p14="http://schemas.microsoft.com/office/powerpoint/2010/main" val="3567873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705C42-6709-1867-D15D-5E4A0ADA07DC}"/>
              </a:ext>
            </a:extLst>
          </p:cNvPr>
          <p:cNvSpPr>
            <a:spLocks noGrp="1"/>
          </p:cNvSpPr>
          <p:nvPr>
            <p:ph type="body" sz="quarter" idx="11"/>
          </p:nvPr>
        </p:nvSpPr>
        <p:spPr/>
        <p:txBody>
          <a:bodyPr/>
          <a:lstStyle/>
          <a:p>
            <a:r>
              <a:rPr lang="en-US"/>
              <a:t>UK PACT Output Types</a:t>
            </a:r>
          </a:p>
        </p:txBody>
      </p:sp>
      <p:sp>
        <p:nvSpPr>
          <p:cNvPr id="4" name="Text Placeholder 3">
            <a:extLst>
              <a:ext uri="{FF2B5EF4-FFF2-40B4-BE49-F238E27FC236}">
                <a16:creationId xmlns:a16="http://schemas.microsoft.com/office/drawing/2014/main" id="{108EA429-A387-24D5-EF65-F19D36E08D82}"/>
              </a:ext>
            </a:extLst>
          </p:cNvPr>
          <p:cNvSpPr>
            <a:spLocks noGrp="1"/>
          </p:cNvSpPr>
          <p:nvPr>
            <p:ph type="body" sz="quarter" idx="14"/>
          </p:nvPr>
        </p:nvSpPr>
        <p:spPr/>
        <p:txBody>
          <a:bodyPr>
            <a:normAutofit fontScale="85000" lnSpcReduction="20000"/>
          </a:bodyPr>
          <a:lstStyle/>
          <a:p>
            <a:r>
              <a:rPr lang="en-US"/>
              <a:t>To ensure your project is aligned with the UK PACT programme Theory of Change, your outputs must be </a:t>
            </a:r>
            <a:r>
              <a:rPr lang="en-US" err="1"/>
              <a:t>categorised</a:t>
            </a:r>
            <a:r>
              <a:rPr lang="en-US"/>
              <a:t> into one of the </a:t>
            </a:r>
            <a:r>
              <a:rPr lang="en-GB"/>
              <a:t>the</a:t>
            </a:r>
            <a:r>
              <a:rPr lang="en-US"/>
              <a:t> programme output types below…</a:t>
            </a:r>
          </a:p>
        </p:txBody>
      </p:sp>
      <p:graphicFrame>
        <p:nvGraphicFramePr>
          <p:cNvPr id="7" name="Table 7">
            <a:extLst>
              <a:ext uri="{FF2B5EF4-FFF2-40B4-BE49-F238E27FC236}">
                <a16:creationId xmlns:a16="http://schemas.microsoft.com/office/drawing/2014/main" id="{6E319E4A-B148-318F-DEDE-5358855588F0}"/>
              </a:ext>
            </a:extLst>
          </p:cNvPr>
          <p:cNvGraphicFramePr>
            <a:graphicFrameLocks noGrp="1"/>
          </p:cNvGraphicFramePr>
          <p:nvPr>
            <p:extLst>
              <p:ext uri="{D42A27DB-BD31-4B8C-83A1-F6EECF244321}">
                <p14:modId xmlns:p14="http://schemas.microsoft.com/office/powerpoint/2010/main" val="199684288"/>
              </p:ext>
            </p:extLst>
          </p:nvPr>
        </p:nvGraphicFramePr>
        <p:xfrm>
          <a:off x="515937" y="1436685"/>
          <a:ext cx="11482388" cy="5084244"/>
        </p:xfrm>
        <a:graphic>
          <a:graphicData uri="http://schemas.openxmlformats.org/drawingml/2006/table">
            <a:tbl>
              <a:tblPr firstRow="1" bandRow="1">
                <a:tableStyleId>{5C22544A-7EE6-4342-B048-85BDC9FD1C3A}</a:tableStyleId>
              </a:tblPr>
              <a:tblGrid>
                <a:gridCol w="2214246">
                  <a:extLst>
                    <a:ext uri="{9D8B030D-6E8A-4147-A177-3AD203B41FA5}">
                      <a16:colId xmlns:a16="http://schemas.microsoft.com/office/drawing/2014/main" val="4059638611"/>
                    </a:ext>
                  </a:extLst>
                </a:gridCol>
                <a:gridCol w="2072640">
                  <a:extLst>
                    <a:ext uri="{9D8B030D-6E8A-4147-A177-3AD203B41FA5}">
                      <a16:colId xmlns:a16="http://schemas.microsoft.com/office/drawing/2014/main" val="1489530914"/>
                    </a:ext>
                  </a:extLst>
                </a:gridCol>
                <a:gridCol w="7195502">
                  <a:extLst>
                    <a:ext uri="{9D8B030D-6E8A-4147-A177-3AD203B41FA5}">
                      <a16:colId xmlns:a16="http://schemas.microsoft.com/office/drawing/2014/main" val="4142455034"/>
                    </a:ext>
                  </a:extLst>
                </a:gridCol>
              </a:tblGrid>
              <a:tr h="297544">
                <a:tc gridSpan="2">
                  <a:txBody>
                    <a:bodyPr/>
                    <a:lstStyle/>
                    <a:p>
                      <a:r>
                        <a:rPr lang="en-GB" sz="1400"/>
                        <a:t>Output type</a:t>
                      </a:r>
                    </a:p>
                  </a:txBody>
                  <a:tcPr/>
                </a:tc>
                <a:tc hMerge="1">
                  <a:txBody>
                    <a:bodyPr/>
                    <a:lstStyle/>
                    <a:p>
                      <a:r>
                        <a:rPr lang="en-GB" sz="1400"/>
                        <a:t>Sub-type</a:t>
                      </a:r>
                    </a:p>
                  </a:txBody>
                  <a:tcPr/>
                </a:tc>
                <a:tc>
                  <a:txBody>
                    <a:bodyPr/>
                    <a:lstStyle/>
                    <a:p>
                      <a:r>
                        <a:rPr lang="en-GB" sz="1400"/>
                        <a:t>Description</a:t>
                      </a:r>
                    </a:p>
                  </a:txBody>
                  <a:tcPr/>
                </a:tc>
                <a:extLst>
                  <a:ext uri="{0D108BD9-81ED-4DB2-BD59-A6C34878D82A}">
                    <a16:rowId xmlns:a16="http://schemas.microsoft.com/office/drawing/2014/main" val="4139509239"/>
                  </a:ext>
                </a:extLst>
              </a:tr>
              <a:tr h="624842">
                <a:tc>
                  <a:txBody>
                    <a:bodyPr/>
                    <a:lstStyle/>
                    <a:p>
                      <a:r>
                        <a:rPr lang="en-GB" sz="1200" b="1" kern="1200">
                          <a:solidFill>
                            <a:schemeClr val="accent2"/>
                          </a:solidFill>
                          <a:latin typeface="+mn-lt"/>
                          <a:ea typeface="+mn-ea"/>
                          <a:cs typeface="+mn-cs"/>
                        </a:rPr>
                        <a:t>1. Skills enhanced</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Addressing the capacity constraints amongst governments and private sector entities, including increasing ‘key individuals’ (decision makers, senior managers, etc.) institutional capacities, through events and activities such as workshops, trainings and seminars.</a:t>
                      </a:r>
                      <a:endParaRPr lang="en-GB" sz="1200"/>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Addressing the capacity constraints amongst governments and private sector entities, including increasing ‘key individuals’ (decision makers, senior managers, etc.) institutional capacities, through events and activities such as workshops, trainings and seminars.</a:t>
                      </a:r>
                      <a:endParaRPr lang="en-GB" sz="1200"/>
                    </a:p>
                  </a:txBody>
                  <a:tcPr/>
                </a:tc>
                <a:extLst>
                  <a:ext uri="{0D108BD9-81ED-4DB2-BD59-A6C34878D82A}">
                    <a16:rowId xmlns:a16="http://schemas.microsoft.com/office/drawing/2014/main" val="1662202532"/>
                  </a:ext>
                </a:extLst>
              </a:tr>
              <a:tr h="446316">
                <a:tc rowSpan="3">
                  <a:txBody>
                    <a:bodyPr/>
                    <a:lstStyle/>
                    <a:p>
                      <a:r>
                        <a:rPr lang="en-US" sz="1200" b="1" kern="1200">
                          <a:solidFill>
                            <a:schemeClr val="accent2"/>
                          </a:solidFill>
                          <a:latin typeface="+mn-lt"/>
                          <a:ea typeface="+mn-ea"/>
                          <a:cs typeface="+mn-cs"/>
                        </a:rPr>
                        <a:t>2. Recommendations proposed</a:t>
                      </a:r>
                      <a:endParaRPr lang="en-GB" sz="1200" b="1" kern="1200">
                        <a:solidFill>
                          <a:schemeClr val="accent2"/>
                        </a:solidFill>
                        <a:latin typeface="+mn-lt"/>
                        <a:ea typeface="+mn-ea"/>
                        <a:cs typeface="+mn-cs"/>
                      </a:endParaRPr>
                    </a:p>
                  </a:txBody>
                  <a:tcPr/>
                </a:tc>
                <a:tc>
                  <a:txBody>
                    <a:bodyPr/>
                    <a:lstStyle/>
                    <a:p>
                      <a:r>
                        <a:rPr lang="en-GB" sz="1200" kern="1200">
                          <a:solidFill>
                            <a:schemeClr val="dk1"/>
                          </a:solidFill>
                          <a:latin typeface="+mn-lt"/>
                          <a:ea typeface="+mn-ea"/>
                          <a:cs typeface="+mn-cs"/>
                        </a:rPr>
                        <a:t>2.1 For </a:t>
                      </a:r>
                      <a:r>
                        <a:rPr lang="en-US" sz="1200" kern="1200">
                          <a:solidFill>
                            <a:schemeClr val="dk1"/>
                          </a:solidFill>
                          <a:latin typeface="+mn-lt"/>
                          <a:ea typeface="+mn-ea"/>
                          <a:cs typeface="+mn-cs"/>
                        </a:rPr>
                        <a:t>relevant policies, legislation, and regulation</a:t>
                      </a:r>
                      <a:endParaRPr lang="en-GB" sz="12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Laws, rules or regulations created to reduce, or that can contribute to reducing, carbon emissions in the public sector, e.g., national plans, strategies, road maps, etc.</a:t>
                      </a:r>
                    </a:p>
                  </a:txBody>
                  <a:tcPr/>
                </a:tc>
                <a:extLst>
                  <a:ext uri="{0D108BD9-81ED-4DB2-BD59-A6C34878D82A}">
                    <a16:rowId xmlns:a16="http://schemas.microsoft.com/office/drawing/2014/main" val="2035946788"/>
                  </a:ext>
                </a:extLst>
              </a:tr>
              <a:tr h="624842">
                <a:tc vMerge="1">
                  <a:txBody>
                    <a:bodyPr/>
                    <a:lstStyle/>
                    <a:p>
                      <a:endParaRPr lang="en-GB" sz="1200" b="1" kern="1200">
                        <a:solidFill>
                          <a:schemeClr val="accent2"/>
                        </a:solidFill>
                        <a:latin typeface="+mn-lt"/>
                        <a:ea typeface="+mn-ea"/>
                        <a:cs typeface="+mn-cs"/>
                      </a:endParaRPr>
                    </a:p>
                  </a:txBody>
                  <a:tcPr/>
                </a:tc>
                <a:tc>
                  <a:txBody>
                    <a:bodyPr/>
                    <a:lstStyle/>
                    <a:p>
                      <a:r>
                        <a:rPr lang="en-US" sz="1200" kern="1200">
                          <a:solidFill>
                            <a:schemeClr val="dk1"/>
                          </a:solidFill>
                          <a:latin typeface="+mn-lt"/>
                          <a:ea typeface="+mn-ea"/>
                          <a:cs typeface="+mn-cs"/>
                        </a:rPr>
                        <a:t>2.2 Other relevant actions to reduce GHG emissions</a:t>
                      </a:r>
                      <a:endParaRPr lang="en-GB" sz="12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Improvements to the usual practices of stakeholders to reduce GHG emissions in the private sector, such as supporting the use of low-carbon technologies, and creating guidelines and incentives, standards, voluntary programmes and pledges.</a:t>
                      </a:r>
                      <a:endParaRPr lang="en-US" sz="1200">
                        <a:solidFill>
                          <a:schemeClr val="accent2"/>
                        </a:solidFill>
                      </a:endParaRPr>
                    </a:p>
                  </a:txBody>
                  <a:tcPr/>
                </a:tc>
                <a:extLst>
                  <a:ext uri="{0D108BD9-81ED-4DB2-BD59-A6C34878D82A}">
                    <a16:rowId xmlns:a16="http://schemas.microsoft.com/office/drawing/2014/main" val="819317043"/>
                  </a:ext>
                </a:extLst>
              </a:tr>
              <a:tr h="624842">
                <a:tc vMerge="1">
                  <a:txBody>
                    <a:bodyPr/>
                    <a:lstStyle/>
                    <a:p>
                      <a:endParaRPr lang="en-GB" sz="1200" b="1" kern="1200">
                        <a:solidFill>
                          <a:schemeClr val="accent2"/>
                        </a:solidFill>
                        <a:latin typeface="+mn-lt"/>
                        <a:ea typeface="+mn-ea"/>
                        <a:cs typeface="+mn-cs"/>
                      </a:endParaRPr>
                    </a:p>
                  </a:txBody>
                  <a:tcPr/>
                </a:tc>
                <a:tc>
                  <a:txBody>
                    <a:bodyPr/>
                    <a:lstStyle/>
                    <a:p>
                      <a:r>
                        <a:rPr lang="en-US" sz="1200" kern="1200">
                          <a:solidFill>
                            <a:schemeClr val="dk1"/>
                          </a:solidFill>
                          <a:latin typeface="+mn-lt"/>
                          <a:ea typeface="+mn-ea"/>
                          <a:cs typeface="+mn-cs"/>
                        </a:rPr>
                        <a:t>2.3 Applications/tools to support accessing funds for reducing emissions</a:t>
                      </a:r>
                      <a:endParaRPr lang="en-GB" sz="12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Instruments that enable access to new or existing non-programme (i.e., externally sourced) funds, that have not yet been accessed or would have been harder to gain access otherwise. Extra funds proposed for the implementation of recommendations are also included.</a:t>
                      </a:r>
                    </a:p>
                  </a:txBody>
                  <a:tcPr/>
                </a:tc>
                <a:extLst>
                  <a:ext uri="{0D108BD9-81ED-4DB2-BD59-A6C34878D82A}">
                    <a16:rowId xmlns:a16="http://schemas.microsoft.com/office/drawing/2014/main" val="4111256454"/>
                  </a:ext>
                </a:extLst>
              </a:tr>
              <a:tr h="595457">
                <a:tc rowSpan="3">
                  <a:txBody>
                    <a:bodyPr/>
                    <a:lstStyle/>
                    <a:p>
                      <a:r>
                        <a:rPr lang="en-GB" sz="1200" b="1" kern="1200">
                          <a:solidFill>
                            <a:schemeClr val="accent2"/>
                          </a:solidFill>
                          <a:latin typeface="+mn-lt"/>
                          <a:ea typeface="+mn-ea"/>
                          <a:cs typeface="+mn-cs"/>
                        </a:rPr>
                        <a:t>3. Knowledge and communications products developed and disseminated</a:t>
                      </a:r>
                    </a:p>
                  </a:txBody>
                  <a:tcPr/>
                </a:tc>
                <a:tc gridSpan="2">
                  <a:txBody>
                    <a:bodyPr/>
                    <a:lstStyle/>
                    <a:p>
                      <a:r>
                        <a:rPr lang="en-US" sz="1200"/>
                        <a:t>Addressing the awareness constraints amongst key stakeholder and actors that hinder climate action</a:t>
                      </a:r>
                      <a:endParaRPr lang="en-GB" sz="1200"/>
                    </a:p>
                  </a:txBody>
                  <a:tcPr/>
                </a:tc>
                <a:tc hMerge="1">
                  <a:txBody>
                    <a:bodyPr/>
                    <a:lstStyle/>
                    <a:p>
                      <a:r>
                        <a:rPr lang="en-US" sz="1200"/>
                        <a:t>Addressing the awareness constraints amongst key stakeholder and actors that hinder climate action</a:t>
                      </a:r>
                      <a:endParaRPr lang="en-GB" sz="1200"/>
                    </a:p>
                  </a:txBody>
                  <a:tcPr/>
                </a:tc>
                <a:extLst>
                  <a:ext uri="{0D108BD9-81ED-4DB2-BD59-A6C34878D82A}">
                    <a16:rowId xmlns:a16="http://schemas.microsoft.com/office/drawing/2014/main" val="821945288"/>
                  </a:ext>
                </a:extLst>
              </a:tr>
              <a:tr h="273200">
                <a:tc vMerge="1">
                  <a:txBody>
                    <a:bodyPr/>
                    <a:lstStyle/>
                    <a:p>
                      <a:endParaRPr lang="en-GB" sz="1200" b="1" kern="1200">
                        <a:solidFill>
                          <a:schemeClr val="accent2"/>
                        </a:solidFill>
                        <a:latin typeface="+mn-lt"/>
                        <a:ea typeface="+mn-ea"/>
                        <a:cs typeface="+mn-cs"/>
                      </a:endParaRPr>
                    </a:p>
                  </a:txBody>
                  <a:tcPr/>
                </a:tc>
                <a:tc>
                  <a:txBody>
                    <a:bodyPr/>
                    <a:lstStyle/>
                    <a:p>
                      <a:r>
                        <a:rPr lang="en-US" sz="1200" kern="1200">
                          <a:solidFill>
                            <a:schemeClr val="dk1"/>
                          </a:solidFill>
                          <a:latin typeface="+mn-lt"/>
                          <a:ea typeface="+mn-ea"/>
                          <a:cs typeface="+mn-cs"/>
                        </a:rPr>
                        <a:t>3.1 Knowledge products </a:t>
                      </a:r>
                      <a:endParaRPr lang="en-GB" sz="1200" kern="1200">
                        <a:solidFill>
                          <a:schemeClr val="dk1"/>
                        </a:solidFill>
                        <a:latin typeface="+mn-lt"/>
                        <a:ea typeface="+mn-ea"/>
                        <a:cs typeface="+mn-cs"/>
                      </a:endParaRPr>
                    </a:p>
                  </a:txBody>
                  <a:tcPr/>
                </a:tc>
                <a:tc>
                  <a:txBody>
                    <a:bodyPr/>
                    <a:lstStyle/>
                    <a:p>
                      <a:r>
                        <a:rPr lang="en-US" sz="1200"/>
                        <a:t>Research papers, reports, and training course material (if applicable beyond a single use)</a:t>
                      </a:r>
                      <a:endParaRPr lang="en-GB" sz="1200"/>
                    </a:p>
                  </a:txBody>
                  <a:tcPr/>
                </a:tc>
                <a:extLst>
                  <a:ext uri="{0D108BD9-81ED-4DB2-BD59-A6C34878D82A}">
                    <a16:rowId xmlns:a16="http://schemas.microsoft.com/office/drawing/2014/main" val="2910100640"/>
                  </a:ext>
                </a:extLst>
              </a:tr>
              <a:tr h="803368">
                <a:tc vMerge="1">
                  <a:txBody>
                    <a:bodyPr/>
                    <a:lstStyle/>
                    <a:p>
                      <a:endParaRPr lang="en-GB" sz="1200" b="1" kern="1200">
                        <a:solidFill>
                          <a:schemeClr val="accent2"/>
                        </a:solidFill>
                        <a:latin typeface="+mn-lt"/>
                        <a:ea typeface="+mn-ea"/>
                        <a:cs typeface="+mn-cs"/>
                      </a:endParaRPr>
                    </a:p>
                  </a:txBody>
                  <a:tcPr/>
                </a:tc>
                <a:tc>
                  <a:txBody>
                    <a:bodyPr/>
                    <a:lstStyle/>
                    <a:p>
                      <a:r>
                        <a:rPr lang="en-US" sz="1200" kern="1200">
                          <a:solidFill>
                            <a:schemeClr val="dk1"/>
                          </a:solidFill>
                          <a:latin typeface="+mn-lt"/>
                          <a:ea typeface="+mn-ea"/>
                          <a:cs typeface="+mn-cs"/>
                        </a:rPr>
                        <a:t>3.2 Communication products </a:t>
                      </a:r>
                      <a:endParaRPr lang="en-GB" sz="1200" kern="120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include presentations, press releases, and leaflets designed to communicate critical climate-related content to particular audiences for specific programme needs. These products do not generate new knowledge, but are used to share, spread, or disseminate existing knowledge to reach specific audiences or raise awareness (they may be reformatted versions of original knowledge products). </a:t>
                      </a:r>
                      <a:endParaRPr lang="en-US" sz="1200" b="1">
                        <a:solidFill>
                          <a:schemeClr val="accent2"/>
                        </a:solidFill>
                      </a:endParaRPr>
                    </a:p>
                  </a:txBody>
                  <a:tcPr/>
                </a:tc>
                <a:extLst>
                  <a:ext uri="{0D108BD9-81ED-4DB2-BD59-A6C34878D82A}">
                    <a16:rowId xmlns:a16="http://schemas.microsoft.com/office/drawing/2014/main" val="1610707135"/>
                  </a:ext>
                </a:extLst>
              </a:tr>
              <a:tr h="724505">
                <a:tc>
                  <a:txBody>
                    <a:bodyPr/>
                    <a:lstStyle/>
                    <a:p>
                      <a:r>
                        <a:rPr lang="en-US" sz="1200" b="1" kern="1200">
                          <a:solidFill>
                            <a:schemeClr val="accent2"/>
                          </a:solidFill>
                          <a:latin typeface="+mn-lt"/>
                          <a:ea typeface="+mn-ea"/>
                          <a:cs typeface="+mn-cs"/>
                        </a:rPr>
                        <a:t>4 Network links established/strengthened</a:t>
                      </a:r>
                      <a:endParaRPr lang="en-GB" sz="1200" b="1" kern="1200">
                        <a:solidFill>
                          <a:schemeClr val="accent2"/>
                        </a:solidFill>
                        <a:latin typeface="+mn-lt"/>
                        <a:ea typeface="+mn-ea"/>
                        <a:cs typeface="+mn-cs"/>
                      </a:endParaRPr>
                    </a:p>
                  </a:txBody>
                  <a:tcPr/>
                </a:tc>
                <a:tc gridSpan="2">
                  <a:txBody>
                    <a:bodyPr/>
                    <a:lstStyle/>
                    <a:p>
                      <a:r>
                        <a:rPr lang="en-US" sz="1200"/>
                        <a:t>Networks are partnerships established through networking initiatives; ‘strengthened’ refer to partnerships that are already in existence but are reinvigorated around specific activities, actions, or plans to support reduced emissions. Effective partnerships are key to unlocking solutions for reducing climate change and its impacts, these outputs aim to foster these networks.</a:t>
                      </a:r>
                      <a:endParaRPr lang="en-GB" sz="1200"/>
                    </a:p>
                  </a:txBody>
                  <a:tcPr/>
                </a:tc>
                <a:tc hMerge="1">
                  <a:txBody>
                    <a:bodyPr/>
                    <a:lstStyle/>
                    <a:p>
                      <a:r>
                        <a:rPr lang="en-US" sz="1200"/>
                        <a:t>Networks are partnerships established through networking initiatives; ‘strengthened’ refer to partnerships that are already in existence but are reinvigorated around specific activities, actions, or plans to support reduced emissions. </a:t>
                      </a:r>
                      <a:endParaRPr lang="en-GB" sz="1200"/>
                    </a:p>
                  </a:txBody>
                  <a:tcPr/>
                </a:tc>
                <a:extLst>
                  <a:ext uri="{0D108BD9-81ED-4DB2-BD59-A6C34878D82A}">
                    <a16:rowId xmlns:a16="http://schemas.microsoft.com/office/drawing/2014/main" val="33933877"/>
                  </a:ext>
                </a:extLst>
              </a:tr>
            </a:tbl>
          </a:graphicData>
        </a:graphic>
      </p:graphicFrame>
    </p:spTree>
    <p:extLst>
      <p:ext uri="{BB962C8B-B14F-4D97-AF65-F5344CB8AC3E}">
        <p14:creationId xmlns:p14="http://schemas.microsoft.com/office/powerpoint/2010/main" val="1996861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A411146-6074-4DAA-8D4B-8F5D2D21D1DC}"/>
              </a:ext>
            </a:extLst>
          </p:cNvPr>
          <p:cNvSpPr>
            <a:spLocks noGrp="1"/>
          </p:cNvSpPr>
          <p:nvPr>
            <p:ph type="body" sz="quarter" idx="12"/>
          </p:nvPr>
        </p:nvSpPr>
        <p:spPr>
          <a:xfrm>
            <a:off x="7125353" y="2780219"/>
            <a:ext cx="4808029" cy="1295388"/>
          </a:xfrm>
        </p:spPr>
        <p:txBody>
          <a:bodyPr>
            <a:normAutofit fontScale="92500"/>
          </a:bodyPr>
          <a:lstStyle/>
          <a:p>
            <a:r>
              <a:rPr lang="en-GB" dirty="0"/>
              <a:t>Your Project Theory of Change</a:t>
            </a:r>
          </a:p>
        </p:txBody>
      </p:sp>
      <p:sp>
        <p:nvSpPr>
          <p:cNvPr id="3" name="Text Placeholder 2">
            <a:extLst>
              <a:ext uri="{FF2B5EF4-FFF2-40B4-BE49-F238E27FC236}">
                <a16:creationId xmlns:a16="http://schemas.microsoft.com/office/drawing/2014/main" id="{2B34B6ED-91D5-410F-8FB3-117056F35DB2}"/>
              </a:ext>
            </a:extLst>
          </p:cNvPr>
          <p:cNvSpPr>
            <a:spLocks noGrp="1"/>
          </p:cNvSpPr>
          <p:nvPr>
            <p:ph type="body" sz="quarter" idx="13"/>
          </p:nvPr>
        </p:nvSpPr>
        <p:spPr/>
        <p:txBody>
          <a:bodyPr/>
          <a:lstStyle/>
          <a:p>
            <a:r>
              <a:rPr lang="en-GB"/>
              <a:t>3</a:t>
            </a:r>
          </a:p>
        </p:txBody>
      </p:sp>
    </p:spTree>
    <p:extLst>
      <p:ext uri="{BB962C8B-B14F-4D97-AF65-F5344CB8AC3E}">
        <p14:creationId xmlns:p14="http://schemas.microsoft.com/office/powerpoint/2010/main" val="3854621406"/>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3C3C3B"/>
      </a:dk2>
      <a:lt2>
        <a:srgbClr val="E7E6E6"/>
      </a:lt2>
      <a:accent1>
        <a:srgbClr val="001E62"/>
      </a:accent1>
      <a:accent2>
        <a:srgbClr val="DC4234"/>
      </a:accent2>
      <a:accent3>
        <a:srgbClr val="1E22AA"/>
      </a:accent3>
      <a:accent4>
        <a:srgbClr val="0F7173"/>
      </a:accent4>
      <a:accent5>
        <a:srgbClr val="8C2118"/>
      </a:accent5>
      <a:accent6>
        <a:srgbClr val="FFB627"/>
      </a:accent6>
      <a:hlink>
        <a:srgbClr val="001E62"/>
      </a:hlink>
      <a:folHlink>
        <a:srgbClr val="DC4234"/>
      </a:folHlink>
    </a:clrScheme>
    <a:fontScheme name="UK PACT">
      <a:majorFont>
        <a:latin typeface="Muli Black"/>
        <a:ea typeface=""/>
        <a:cs typeface=""/>
      </a:majorFont>
      <a:minorFont>
        <a:latin typeface="Mul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b072776-f788-448c-b714-c7f8cb34fd0a" xsi:nil="true"/>
    <lcf76f155ced4ddcb4097134ff3c332f xmlns="8cda6b0a-9513-48ba-b2d5-a4944b38d2d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BCA20577288204695D3E0B4631BFA91" ma:contentTypeVersion="17" ma:contentTypeDescription="Create a new document." ma:contentTypeScope="" ma:versionID="527e64ffbfea8d00c7da638c2643cc5e">
  <xsd:schema xmlns:xsd="http://www.w3.org/2001/XMLSchema" xmlns:xs="http://www.w3.org/2001/XMLSchema" xmlns:p="http://schemas.microsoft.com/office/2006/metadata/properties" xmlns:ns2="8cda6b0a-9513-48ba-b2d5-a4944b38d2dd" xmlns:ns3="20bfba7c-d9ae-48c1-a524-9cbe3488755f" xmlns:ns4="cb072776-f788-448c-b714-c7f8cb34fd0a" targetNamespace="http://schemas.microsoft.com/office/2006/metadata/properties" ma:root="true" ma:fieldsID="fabbf8d4ee9a132f1f5c935858bd254c" ns2:_="" ns3:_="" ns4:_="">
    <xsd:import namespace="8cda6b0a-9513-48ba-b2d5-a4944b38d2dd"/>
    <xsd:import namespace="20bfba7c-d9ae-48c1-a524-9cbe3488755f"/>
    <xsd:import namespace="cb072776-f788-448c-b714-c7f8cb34fd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Location" minOccurs="0"/>
                <xsd:element ref="ns2:MediaLengthInSeconds" minOccurs="0"/>
                <xsd:element ref="ns2:lcf76f155ced4ddcb4097134ff3c332f" minOccurs="0"/>
                <xsd:element ref="ns4: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da6b0a-9513-48ba-b2d5-a4944b38d2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22da0a8-ca36-4ce9-9eaa-25e2c66f0d7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0bfba7c-d9ae-48c1-a524-9cbe3488755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072776-f788-448c-b714-c7f8cb34fd0a"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12c76558-79de-45e8-b19b-eafb6a196fa7}" ma:internalName="TaxCatchAll" ma:showField="CatchAllData" ma:web="20bfba7c-d9ae-48c1-a524-9cbe348875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8C4ADE-6DA4-41B6-90C1-71D3CFAFEFA1}">
  <ds:schemaRefs>
    <ds:schemaRef ds:uri="http://schemas.microsoft.com/sharepoint/v3/contenttype/forms"/>
  </ds:schemaRefs>
</ds:datastoreItem>
</file>

<file path=customXml/itemProps2.xml><?xml version="1.0" encoding="utf-8"?>
<ds:datastoreItem xmlns:ds="http://schemas.openxmlformats.org/officeDocument/2006/customXml" ds:itemID="{F7EA2DC5-9E13-400F-82A1-107839EFBDAA}">
  <ds:schemaRefs>
    <ds:schemaRef ds:uri="http://www.w3.org/XML/1998/namespace"/>
    <ds:schemaRef ds:uri="http://purl.org/dc/elements/1.1/"/>
    <ds:schemaRef ds:uri="http://schemas.microsoft.com/office/2006/metadata/properties"/>
    <ds:schemaRef ds:uri="cb072776-f788-448c-b714-c7f8cb34fd0a"/>
    <ds:schemaRef ds:uri="20bfba7c-d9ae-48c1-a524-9cbe3488755f"/>
    <ds:schemaRef ds:uri="http://purl.org/dc/dcmitype/"/>
    <ds:schemaRef ds:uri="8cda6b0a-9513-48ba-b2d5-a4944b38d2dd"/>
    <ds:schemaRef ds:uri="http://purl.org/dc/terms/"/>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347F92A4-492A-4030-A6F5-FE811E3497A4}">
  <ds:schemaRefs>
    <ds:schemaRef ds:uri="20bfba7c-d9ae-48c1-a524-9cbe3488755f"/>
    <ds:schemaRef ds:uri="8cda6b0a-9513-48ba-b2d5-a4944b38d2dd"/>
    <ds:schemaRef ds:uri="cb072776-f788-448c-b714-c7f8cb34fd0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TotalTime>
  <Words>1582</Words>
  <Application>Microsoft Macintosh PowerPoint</Application>
  <PresentationFormat>Widescreen</PresentationFormat>
  <Paragraphs>108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Muli</vt:lpstr>
      <vt:lpstr>Muli Black</vt:lpstr>
      <vt:lpstr>Muli ExtraBold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Roberto</dc:creator>
  <cp:lastModifiedBy>Aleena Cader</cp:lastModifiedBy>
  <cp:revision>3</cp:revision>
  <dcterms:created xsi:type="dcterms:W3CDTF">2020-08-21T11:29:59Z</dcterms:created>
  <dcterms:modified xsi:type="dcterms:W3CDTF">2024-07-22T09:18:05Z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0x0101003BCA20577288204695D3E0B4631BFA91</vt:lpwstr>
  </property>
  <property fmtid="{D5CDD505-2E9C-101B-9397-08002B2CF9AE}" pid="3" name="MediaServiceImageTags">
    <vt:lpwstr/>
  </property>
</Properties>
</file>